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0" r:id="rId3"/>
    <p:sldId id="271" r:id="rId4"/>
    <p:sldId id="356" r:id="rId5"/>
    <p:sldId id="357" r:id="rId6"/>
    <p:sldId id="358" r:id="rId7"/>
    <p:sldId id="359" r:id="rId8"/>
    <p:sldId id="360" r:id="rId9"/>
    <p:sldId id="275" r:id="rId10"/>
    <p:sldId id="355" r:id="rId11"/>
    <p:sldId id="322" r:id="rId12"/>
    <p:sldId id="349" r:id="rId13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8" autoAdjust="0"/>
    <p:restoredTop sz="71395" autoAdjust="0"/>
  </p:normalViewPr>
  <p:slideViewPr>
    <p:cSldViewPr>
      <p:cViewPr varScale="1">
        <p:scale>
          <a:sx n="83" d="100"/>
          <a:sy n="83" d="100"/>
        </p:scale>
        <p:origin x="238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482" y="-9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D42261-0729-4581-9990-1495CB6372E6}" type="doc">
      <dgm:prSet loTypeId="urn:microsoft.com/office/officeart/2005/8/layout/vList2" loCatId="list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n-GB"/>
        </a:p>
      </dgm:t>
    </dgm:pt>
    <dgm:pt modelId="{832AA2A7-7271-41B4-AAEE-89F4DB66D97E}">
      <dgm:prSet custT="1"/>
      <dgm:spPr/>
      <dgm:t>
        <a:bodyPr/>
        <a:lstStyle/>
        <a:p>
          <a:pPr rtl="0"/>
          <a:r>
            <a:rPr lang="en-US" sz="3200" dirty="0" smtClean="0">
              <a:ln/>
            </a:rPr>
            <a:t>Assignment 2 </a:t>
          </a:r>
          <a:endParaRPr lang="en-GB" sz="3200" dirty="0">
            <a:ln/>
          </a:endParaRPr>
        </a:p>
      </dgm:t>
    </dgm:pt>
    <dgm:pt modelId="{D6225202-3C0F-46F0-891D-6209B1AE644D}" type="parTrans" cxnId="{F413658E-1A0B-4A43-858A-464B3A28DFA1}">
      <dgm:prSet/>
      <dgm:spPr/>
      <dgm:t>
        <a:bodyPr/>
        <a:lstStyle/>
        <a:p>
          <a:endParaRPr lang="en-GB"/>
        </a:p>
      </dgm:t>
    </dgm:pt>
    <dgm:pt modelId="{5C4CD1B5-BC78-4A6D-94B1-3F42CCAA631A}" type="sibTrans" cxnId="{F413658E-1A0B-4A43-858A-464B3A28DFA1}">
      <dgm:prSet/>
      <dgm:spPr/>
      <dgm:t>
        <a:bodyPr/>
        <a:lstStyle/>
        <a:p>
          <a:endParaRPr lang="en-GB"/>
        </a:p>
      </dgm:t>
    </dgm:pt>
    <dgm:pt modelId="{970EC42B-496B-4A9C-B1C6-61C3ABEF8DF9}" type="pres">
      <dgm:prSet presAssocID="{E7D42261-0729-4581-9990-1495CB6372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7A18D55-491F-438C-A328-E5A3F8A776F7}" type="pres">
      <dgm:prSet presAssocID="{832AA2A7-7271-41B4-AAEE-89F4DB66D97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413658E-1A0B-4A43-858A-464B3A28DFA1}" srcId="{E7D42261-0729-4581-9990-1495CB6372E6}" destId="{832AA2A7-7271-41B4-AAEE-89F4DB66D97E}" srcOrd="0" destOrd="0" parTransId="{D6225202-3C0F-46F0-891D-6209B1AE644D}" sibTransId="{5C4CD1B5-BC78-4A6D-94B1-3F42CCAA631A}"/>
    <dgm:cxn modelId="{9E3835E3-46D2-405E-B247-CF8EA0F8C393}" type="presOf" srcId="{832AA2A7-7271-41B4-AAEE-89F4DB66D97E}" destId="{77A18D55-491F-438C-A328-E5A3F8A776F7}" srcOrd="0" destOrd="0" presId="urn:microsoft.com/office/officeart/2005/8/layout/vList2"/>
    <dgm:cxn modelId="{B4AE0E3F-5587-4E64-A9D2-4109F651BFAF}" type="presOf" srcId="{E7D42261-0729-4581-9990-1495CB6372E6}" destId="{970EC42B-496B-4A9C-B1C6-61C3ABEF8DF9}" srcOrd="0" destOrd="0" presId="urn:microsoft.com/office/officeart/2005/8/layout/vList2"/>
    <dgm:cxn modelId="{82616DEA-FC7E-4B27-B724-8FA891C6A64D}" type="presParOf" srcId="{970EC42B-496B-4A9C-B1C6-61C3ABEF8DF9}" destId="{77A18D55-491F-438C-A328-E5A3F8A776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D42261-0729-4581-9990-1495CB6372E6}" type="doc">
      <dgm:prSet loTypeId="urn:microsoft.com/office/officeart/2005/8/layout/vList2" loCatId="list" qsTypeId="urn:microsoft.com/office/officeart/2005/8/quickstyle/simple4" qsCatId="simple" csTypeId="urn:microsoft.com/office/officeart/2005/8/colors/colorful1#11" csCatId="colorful" phldr="1"/>
      <dgm:spPr/>
      <dgm:t>
        <a:bodyPr/>
        <a:lstStyle/>
        <a:p>
          <a:endParaRPr lang="en-GB"/>
        </a:p>
      </dgm:t>
    </dgm:pt>
    <dgm:pt modelId="{832AA2A7-7271-41B4-AAEE-89F4DB66D97E}">
      <dgm:prSet custT="1"/>
      <dgm:spPr/>
      <dgm:t>
        <a:bodyPr/>
        <a:lstStyle/>
        <a:p>
          <a:pPr rtl="0"/>
          <a:r>
            <a:rPr lang="en-US" sz="2800" dirty="0" smtClean="0">
              <a:ln/>
            </a:rPr>
            <a:t>Tips</a:t>
          </a:r>
          <a:r>
            <a:rPr lang="en-US" sz="2800" baseline="0" dirty="0" smtClean="0">
              <a:ln/>
            </a:rPr>
            <a:t> for Success</a:t>
          </a:r>
          <a:endParaRPr lang="en-GB" sz="2800" dirty="0">
            <a:ln/>
          </a:endParaRPr>
        </a:p>
      </dgm:t>
    </dgm:pt>
    <dgm:pt modelId="{D6225202-3C0F-46F0-891D-6209B1AE644D}" type="parTrans" cxnId="{F413658E-1A0B-4A43-858A-464B3A28DFA1}">
      <dgm:prSet/>
      <dgm:spPr/>
      <dgm:t>
        <a:bodyPr/>
        <a:lstStyle/>
        <a:p>
          <a:endParaRPr lang="en-GB"/>
        </a:p>
      </dgm:t>
    </dgm:pt>
    <dgm:pt modelId="{5C4CD1B5-BC78-4A6D-94B1-3F42CCAA631A}" type="sibTrans" cxnId="{F413658E-1A0B-4A43-858A-464B3A28DFA1}">
      <dgm:prSet/>
      <dgm:spPr/>
      <dgm:t>
        <a:bodyPr/>
        <a:lstStyle/>
        <a:p>
          <a:endParaRPr lang="en-GB"/>
        </a:p>
      </dgm:t>
    </dgm:pt>
    <dgm:pt modelId="{970EC42B-496B-4A9C-B1C6-61C3ABEF8DF9}" type="pres">
      <dgm:prSet presAssocID="{E7D42261-0729-4581-9990-1495CB6372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7A18D55-491F-438C-A328-E5A3F8A776F7}" type="pres">
      <dgm:prSet presAssocID="{832AA2A7-7271-41B4-AAEE-89F4DB66D97E}" presName="parentText" presStyleLbl="node1" presStyleIdx="0" presStyleCnt="1" custLinFactNeighborY="6208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413658E-1A0B-4A43-858A-464B3A28DFA1}" srcId="{E7D42261-0729-4581-9990-1495CB6372E6}" destId="{832AA2A7-7271-41B4-AAEE-89F4DB66D97E}" srcOrd="0" destOrd="0" parTransId="{D6225202-3C0F-46F0-891D-6209B1AE644D}" sibTransId="{5C4CD1B5-BC78-4A6D-94B1-3F42CCAA631A}"/>
    <dgm:cxn modelId="{1207C261-A5E4-48D5-B0B3-6E4BB4913843}" type="presOf" srcId="{832AA2A7-7271-41B4-AAEE-89F4DB66D97E}" destId="{77A18D55-491F-438C-A328-E5A3F8A776F7}" srcOrd="0" destOrd="0" presId="urn:microsoft.com/office/officeart/2005/8/layout/vList2"/>
    <dgm:cxn modelId="{C252DF76-8F8F-4D5C-B996-D42D04ACFA6F}" type="presOf" srcId="{E7D42261-0729-4581-9990-1495CB6372E6}" destId="{970EC42B-496B-4A9C-B1C6-61C3ABEF8DF9}" srcOrd="0" destOrd="0" presId="urn:microsoft.com/office/officeart/2005/8/layout/vList2"/>
    <dgm:cxn modelId="{3130A296-2CCD-460C-936B-5F7A576C4E65}" type="presParOf" srcId="{970EC42B-496B-4A9C-B1C6-61C3ABEF8DF9}" destId="{77A18D55-491F-438C-A328-E5A3F8A776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D42261-0729-4581-9990-1495CB6372E6}" type="doc">
      <dgm:prSet loTypeId="urn:microsoft.com/office/officeart/2005/8/layout/vList2" loCatId="list" qsTypeId="urn:microsoft.com/office/officeart/2005/8/quickstyle/simple4" qsCatId="simple" csTypeId="urn:microsoft.com/office/officeart/2005/8/colors/colorful1#3" csCatId="colorful" phldr="1"/>
      <dgm:spPr/>
      <dgm:t>
        <a:bodyPr/>
        <a:lstStyle/>
        <a:p>
          <a:endParaRPr lang="en-GB"/>
        </a:p>
      </dgm:t>
    </dgm:pt>
    <dgm:pt modelId="{832AA2A7-7271-41B4-AAEE-89F4DB66D97E}">
      <dgm:prSet custT="1"/>
      <dgm:spPr/>
      <dgm:t>
        <a:bodyPr/>
        <a:lstStyle/>
        <a:p>
          <a:pPr rtl="0"/>
          <a:r>
            <a:rPr lang="en-GB" sz="3200" dirty="0" smtClean="0">
              <a:ln/>
            </a:rPr>
            <a:t>Why have groups?</a:t>
          </a:r>
          <a:endParaRPr lang="en-GB" sz="3200" dirty="0">
            <a:ln/>
          </a:endParaRPr>
        </a:p>
      </dgm:t>
    </dgm:pt>
    <dgm:pt modelId="{D6225202-3C0F-46F0-891D-6209B1AE644D}" type="parTrans" cxnId="{F413658E-1A0B-4A43-858A-464B3A28DFA1}">
      <dgm:prSet/>
      <dgm:spPr/>
      <dgm:t>
        <a:bodyPr/>
        <a:lstStyle/>
        <a:p>
          <a:endParaRPr lang="en-GB"/>
        </a:p>
      </dgm:t>
    </dgm:pt>
    <dgm:pt modelId="{5C4CD1B5-BC78-4A6D-94B1-3F42CCAA631A}" type="sibTrans" cxnId="{F413658E-1A0B-4A43-858A-464B3A28DFA1}">
      <dgm:prSet/>
      <dgm:spPr/>
      <dgm:t>
        <a:bodyPr/>
        <a:lstStyle/>
        <a:p>
          <a:endParaRPr lang="en-GB"/>
        </a:p>
      </dgm:t>
    </dgm:pt>
    <dgm:pt modelId="{970EC42B-496B-4A9C-B1C6-61C3ABEF8DF9}" type="pres">
      <dgm:prSet presAssocID="{E7D42261-0729-4581-9990-1495CB6372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7A18D55-491F-438C-A328-E5A3F8A776F7}" type="pres">
      <dgm:prSet presAssocID="{832AA2A7-7271-41B4-AAEE-89F4DB66D97E}" presName="parentText" presStyleLbl="node1" presStyleIdx="0" presStyleCnt="1" custLinFactNeighborX="-10590" custLinFactNeighborY="-229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413658E-1A0B-4A43-858A-464B3A28DFA1}" srcId="{E7D42261-0729-4581-9990-1495CB6372E6}" destId="{832AA2A7-7271-41B4-AAEE-89F4DB66D97E}" srcOrd="0" destOrd="0" parTransId="{D6225202-3C0F-46F0-891D-6209B1AE644D}" sibTransId="{5C4CD1B5-BC78-4A6D-94B1-3F42CCAA631A}"/>
    <dgm:cxn modelId="{BE9B7B58-9E7C-434E-94A5-4A4DF00EC073}" type="presOf" srcId="{832AA2A7-7271-41B4-AAEE-89F4DB66D97E}" destId="{77A18D55-491F-438C-A328-E5A3F8A776F7}" srcOrd="0" destOrd="0" presId="urn:microsoft.com/office/officeart/2005/8/layout/vList2"/>
    <dgm:cxn modelId="{72A61AF3-4E9B-41AC-8087-F3D6F047367B}" type="presOf" srcId="{E7D42261-0729-4581-9990-1495CB6372E6}" destId="{970EC42B-496B-4A9C-B1C6-61C3ABEF8DF9}" srcOrd="0" destOrd="0" presId="urn:microsoft.com/office/officeart/2005/8/layout/vList2"/>
    <dgm:cxn modelId="{17ADC916-7208-4642-A407-8E518A63982B}" type="presParOf" srcId="{970EC42B-496B-4A9C-B1C6-61C3ABEF8DF9}" destId="{77A18D55-491F-438C-A328-E5A3F8A776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D42261-0729-4581-9990-1495CB6372E6}" type="doc">
      <dgm:prSet loTypeId="urn:microsoft.com/office/officeart/2005/8/layout/vList2" loCatId="list" qsTypeId="urn:microsoft.com/office/officeart/2005/8/quickstyle/simple4" qsCatId="simple" csTypeId="urn:microsoft.com/office/officeart/2005/8/colors/colorful1#6" csCatId="colorful" phldr="1"/>
      <dgm:spPr/>
      <dgm:t>
        <a:bodyPr/>
        <a:lstStyle/>
        <a:p>
          <a:endParaRPr lang="en-GB"/>
        </a:p>
      </dgm:t>
    </dgm:pt>
    <dgm:pt modelId="{832AA2A7-7271-41B4-AAEE-89F4DB66D97E}">
      <dgm:prSet custT="1"/>
      <dgm:spPr/>
      <dgm:t>
        <a:bodyPr/>
        <a:lstStyle/>
        <a:p>
          <a:pPr rtl="0"/>
          <a:r>
            <a:rPr lang="en-GB" sz="2800" dirty="0" smtClean="0">
              <a:ln/>
            </a:rPr>
            <a:t>Stages of Group Development</a:t>
          </a:r>
          <a:endParaRPr lang="en-GB" sz="2800" dirty="0">
            <a:ln/>
          </a:endParaRPr>
        </a:p>
      </dgm:t>
    </dgm:pt>
    <dgm:pt modelId="{D6225202-3C0F-46F0-891D-6209B1AE644D}" type="parTrans" cxnId="{F413658E-1A0B-4A43-858A-464B3A28DFA1}">
      <dgm:prSet/>
      <dgm:spPr/>
      <dgm:t>
        <a:bodyPr/>
        <a:lstStyle/>
        <a:p>
          <a:endParaRPr lang="en-GB"/>
        </a:p>
      </dgm:t>
    </dgm:pt>
    <dgm:pt modelId="{5C4CD1B5-BC78-4A6D-94B1-3F42CCAA631A}" type="sibTrans" cxnId="{F413658E-1A0B-4A43-858A-464B3A28DFA1}">
      <dgm:prSet/>
      <dgm:spPr/>
      <dgm:t>
        <a:bodyPr/>
        <a:lstStyle/>
        <a:p>
          <a:endParaRPr lang="en-GB"/>
        </a:p>
      </dgm:t>
    </dgm:pt>
    <dgm:pt modelId="{970EC42B-496B-4A9C-B1C6-61C3ABEF8DF9}" type="pres">
      <dgm:prSet presAssocID="{E7D42261-0729-4581-9990-1495CB6372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7A18D55-491F-438C-A328-E5A3F8A776F7}" type="pres">
      <dgm:prSet presAssocID="{832AA2A7-7271-41B4-AAEE-89F4DB66D97E}" presName="parentText" presStyleLbl="node1" presStyleIdx="0" presStyleCnt="1" custLinFactNeighborX="-1282" custLinFactNeighborY="-4004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413658E-1A0B-4A43-858A-464B3A28DFA1}" srcId="{E7D42261-0729-4581-9990-1495CB6372E6}" destId="{832AA2A7-7271-41B4-AAEE-89F4DB66D97E}" srcOrd="0" destOrd="0" parTransId="{D6225202-3C0F-46F0-891D-6209B1AE644D}" sibTransId="{5C4CD1B5-BC78-4A6D-94B1-3F42CCAA631A}"/>
    <dgm:cxn modelId="{5B55D7B0-425F-4BEA-96B8-B35E53B1EAC9}" type="presOf" srcId="{E7D42261-0729-4581-9990-1495CB6372E6}" destId="{970EC42B-496B-4A9C-B1C6-61C3ABEF8DF9}" srcOrd="0" destOrd="0" presId="urn:microsoft.com/office/officeart/2005/8/layout/vList2"/>
    <dgm:cxn modelId="{D448521C-DBC9-4C1F-9074-6E4C10FDDAC9}" type="presOf" srcId="{832AA2A7-7271-41B4-AAEE-89F4DB66D97E}" destId="{77A18D55-491F-438C-A328-E5A3F8A776F7}" srcOrd="0" destOrd="0" presId="urn:microsoft.com/office/officeart/2005/8/layout/vList2"/>
    <dgm:cxn modelId="{296E08CF-1FA3-48B4-B8D1-89C8C52A0757}" type="presParOf" srcId="{970EC42B-496B-4A9C-B1C6-61C3ABEF8DF9}" destId="{77A18D55-491F-438C-A328-E5A3F8A776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D42261-0729-4581-9990-1495CB6372E6}" type="doc">
      <dgm:prSet loTypeId="urn:microsoft.com/office/officeart/2005/8/layout/vList2" loCatId="list" qsTypeId="urn:microsoft.com/office/officeart/2005/8/quickstyle/simple4" qsCatId="simple" csTypeId="urn:microsoft.com/office/officeart/2005/8/colors/colorful1#5" csCatId="colorful" phldr="1"/>
      <dgm:spPr/>
      <dgm:t>
        <a:bodyPr/>
        <a:lstStyle/>
        <a:p>
          <a:endParaRPr lang="en-GB"/>
        </a:p>
      </dgm:t>
    </dgm:pt>
    <dgm:pt modelId="{832AA2A7-7271-41B4-AAEE-89F4DB66D97E}">
      <dgm:prSet custT="1"/>
      <dgm:spPr/>
      <dgm:t>
        <a:bodyPr/>
        <a:lstStyle/>
        <a:p>
          <a:pPr rtl="0"/>
          <a:r>
            <a:rPr lang="en-GB" sz="3200" dirty="0" smtClean="0">
              <a:ln/>
            </a:rPr>
            <a:t>Stages of Group Development</a:t>
          </a:r>
          <a:endParaRPr lang="en-GB" sz="3200" u="none" dirty="0">
            <a:ln/>
          </a:endParaRPr>
        </a:p>
      </dgm:t>
    </dgm:pt>
    <dgm:pt modelId="{D6225202-3C0F-46F0-891D-6209B1AE644D}" type="parTrans" cxnId="{F413658E-1A0B-4A43-858A-464B3A28DFA1}">
      <dgm:prSet/>
      <dgm:spPr/>
      <dgm:t>
        <a:bodyPr/>
        <a:lstStyle/>
        <a:p>
          <a:endParaRPr lang="en-GB"/>
        </a:p>
      </dgm:t>
    </dgm:pt>
    <dgm:pt modelId="{5C4CD1B5-BC78-4A6D-94B1-3F42CCAA631A}" type="sibTrans" cxnId="{F413658E-1A0B-4A43-858A-464B3A28DFA1}">
      <dgm:prSet/>
      <dgm:spPr/>
      <dgm:t>
        <a:bodyPr/>
        <a:lstStyle/>
        <a:p>
          <a:endParaRPr lang="en-GB"/>
        </a:p>
      </dgm:t>
    </dgm:pt>
    <dgm:pt modelId="{970EC42B-496B-4A9C-B1C6-61C3ABEF8DF9}" type="pres">
      <dgm:prSet presAssocID="{E7D42261-0729-4581-9990-1495CB6372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7A18D55-491F-438C-A328-E5A3F8A776F7}" type="pres">
      <dgm:prSet presAssocID="{832AA2A7-7271-41B4-AAEE-89F4DB66D97E}" presName="parentText" presStyleLbl="node1" presStyleIdx="0" presStyleCnt="1" custLinFactNeighborY="6208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413658E-1A0B-4A43-858A-464B3A28DFA1}" srcId="{E7D42261-0729-4581-9990-1495CB6372E6}" destId="{832AA2A7-7271-41B4-AAEE-89F4DB66D97E}" srcOrd="0" destOrd="0" parTransId="{D6225202-3C0F-46F0-891D-6209B1AE644D}" sibTransId="{5C4CD1B5-BC78-4A6D-94B1-3F42CCAA631A}"/>
    <dgm:cxn modelId="{F9A61E10-D819-4E51-A810-34C49DC506FD}" type="presOf" srcId="{832AA2A7-7271-41B4-AAEE-89F4DB66D97E}" destId="{77A18D55-491F-438C-A328-E5A3F8A776F7}" srcOrd="0" destOrd="0" presId="urn:microsoft.com/office/officeart/2005/8/layout/vList2"/>
    <dgm:cxn modelId="{368B16DE-2844-4CA9-8403-29063B984B32}" type="presOf" srcId="{E7D42261-0729-4581-9990-1495CB6372E6}" destId="{970EC42B-496B-4A9C-B1C6-61C3ABEF8DF9}" srcOrd="0" destOrd="0" presId="urn:microsoft.com/office/officeart/2005/8/layout/vList2"/>
    <dgm:cxn modelId="{532415C3-2494-417C-B108-3013587AD31E}" type="presParOf" srcId="{970EC42B-496B-4A9C-B1C6-61C3ABEF8DF9}" destId="{77A18D55-491F-438C-A328-E5A3F8A776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D42261-0729-4581-9990-1495CB6372E6}" type="doc">
      <dgm:prSet loTypeId="urn:microsoft.com/office/officeart/2005/8/layout/vList2" loCatId="list" qsTypeId="urn:microsoft.com/office/officeart/2005/8/quickstyle/simple4" qsCatId="simple" csTypeId="urn:microsoft.com/office/officeart/2005/8/colors/colorful1#4" csCatId="colorful" phldr="1"/>
      <dgm:spPr/>
      <dgm:t>
        <a:bodyPr/>
        <a:lstStyle/>
        <a:p>
          <a:endParaRPr lang="en-GB"/>
        </a:p>
      </dgm:t>
    </dgm:pt>
    <dgm:pt modelId="{832AA2A7-7271-41B4-AAEE-89F4DB66D97E}">
      <dgm:prSet custT="1"/>
      <dgm:spPr/>
      <dgm:t>
        <a:bodyPr/>
        <a:lstStyle/>
        <a:p>
          <a:pPr rtl="0"/>
          <a:r>
            <a:rPr lang="en-GB" sz="2800" dirty="0" smtClean="0">
              <a:ln/>
            </a:rPr>
            <a:t>The RCC  rule</a:t>
          </a:r>
          <a:endParaRPr lang="en-GB" sz="2800" dirty="0">
            <a:ln/>
          </a:endParaRPr>
        </a:p>
      </dgm:t>
    </dgm:pt>
    <dgm:pt modelId="{D6225202-3C0F-46F0-891D-6209B1AE644D}" type="parTrans" cxnId="{F413658E-1A0B-4A43-858A-464B3A28DFA1}">
      <dgm:prSet/>
      <dgm:spPr/>
      <dgm:t>
        <a:bodyPr/>
        <a:lstStyle/>
        <a:p>
          <a:endParaRPr lang="en-GB"/>
        </a:p>
      </dgm:t>
    </dgm:pt>
    <dgm:pt modelId="{5C4CD1B5-BC78-4A6D-94B1-3F42CCAA631A}" type="sibTrans" cxnId="{F413658E-1A0B-4A43-858A-464B3A28DFA1}">
      <dgm:prSet/>
      <dgm:spPr/>
      <dgm:t>
        <a:bodyPr/>
        <a:lstStyle/>
        <a:p>
          <a:endParaRPr lang="en-GB"/>
        </a:p>
      </dgm:t>
    </dgm:pt>
    <dgm:pt modelId="{970EC42B-496B-4A9C-B1C6-61C3ABEF8DF9}" type="pres">
      <dgm:prSet presAssocID="{E7D42261-0729-4581-9990-1495CB6372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7A18D55-491F-438C-A328-E5A3F8A776F7}" type="pres">
      <dgm:prSet presAssocID="{832AA2A7-7271-41B4-AAEE-89F4DB66D97E}" presName="parentText" presStyleLbl="node1" presStyleIdx="0" presStyleCnt="1" custLinFactNeighborX="-1282" custLinFactNeighborY="-4004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48AF935-F36B-420A-A890-45AC0017FD8F}" type="presOf" srcId="{832AA2A7-7271-41B4-AAEE-89F4DB66D97E}" destId="{77A18D55-491F-438C-A328-E5A3F8A776F7}" srcOrd="0" destOrd="0" presId="urn:microsoft.com/office/officeart/2005/8/layout/vList2"/>
    <dgm:cxn modelId="{F413658E-1A0B-4A43-858A-464B3A28DFA1}" srcId="{E7D42261-0729-4581-9990-1495CB6372E6}" destId="{832AA2A7-7271-41B4-AAEE-89F4DB66D97E}" srcOrd="0" destOrd="0" parTransId="{D6225202-3C0F-46F0-891D-6209B1AE644D}" sibTransId="{5C4CD1B5-BC78-4A6D-94B1-3F42CCAA631A}"/>
    <dgm:cxn modelId="{ED5A24B0-D971-4D17-9424-350A5954D5B1}" type="presOf" srcId="{E7D42261-0729-4581-9990-1495CB6372E6}" destId="{970EC42B-496B-4A9C-B1C6-61C3ABEF8DF9}" srcOrd="0" destOrd="0" presId="urn:microsoft.com/office/officeart/2005/8/layout/vList2"/>
    <dgm:cxn modelId="{91BD3CD9-57CF-4DDE-AB16-26FB6794ABF4}" type="presParOf" srcId="{970EC42B-496B-4A9C-B1C6-61C3ABEF8DF9}" destId="{77A18D55-491F-438C-A328-E5A3F8A776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5698E41-967D-D648-B8FE-61234560156E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868DFF2A-C74F-7949-8556-68DB702F028D}">
      <dgm:prSet phldrT="[Text]" custT="1"/>
      <dgm:spPr/>
      <dgm:t>
        <a:bodyPr/>
        <a:lstStyle/>
        <a:p>
          <a:r>
            <a:rPr lang="en-AU" sz="1600" dirty="0" smtClean="0"/>
            <a:t>Group meeting</a:t>
          </a:r>
          <a:endParaRPr lang="en-AU" sz="1600" dirty="0"/>
        </a:p>
      </dgm:t>
    </dgm:pt>
    <dgm:pt modelId="{C1A96EC0-6D9A-EA47-9623-B1EAD02FA423}" type="parTrans" cxnId="{D0338568-EBB8-1F42-8391-93FD8EA58B59}">
      <dgm:prSet/>
      <dgm:spPr/>
      <dgm:t>
        <a:bodyPr/>
        <a:lstStyle/>
        <a:p>
          <a:endParaRPr lang="en-AU" sz="2000"/>
        </a:p>
      </dgm:t>
    </dgm:pt>
    <dgm:pt modelId="{4751B26E-4993-0749-BD70-2C957E4D7687}" type="sibTrans" cxnId="{D0338568-EBB8-1F42-8391-93FD8EA58B59}">
      <dgm:prSet custT="1"/>
      <dgm:spPr/>
      <dgm:t>
        <a:bodyPr/>
        <a:lstStyle/>
        <a:p>
          <a:endParaRPr lang="en-AU" sz="1200"/>
        </a:p>
      </dgm:t>
    </dgm:pt>
    <dgm:pt modelId="{48B21C41-981D-8341-B2F1-E6701B4D1529}">
      <dgm:prSet phldrT="[Text]" custT="1"/>
      <dgm:spPr/>
      <dgm:t>
        <a:bodyPr/>
        <a:lstStyle/>
        <a:p>
          <a:r>
            <a:rPr lang="en-AU" sz="1600" dirty="0" smtClean="0"/>
            <a:t>Contact a tutor (</a:t>
          </a:r>
          <a:r>
            <a:rPr lang="en-AU" sz="1600" dirty="0" err="1" smtClean="0"/>
            <a:t>Kreshnik</a:t>
          </a:r>
          <a:r>
            <a:rPr lang="en-AU" sz="1600" dirty="0" smtClean="0"/>
            <a:t> or myself)</a:t>
          </a:r>
          <a:endParaRPr lang="en-AU" sz="1600" dirty="0"/>
        </a:p>
      </dgm:t>
    </dgm:pt>
    <dgm:pt modelId="{34D2B28D-6C73-D542-B196-33E9A7A68784}" type="parTrans" cxnId="{0AA4FF87-5C6D-5F49-BFCB-10C62DF5B81B}">
      <dgm:prSet/>
      <dgm:spPr/>
      <dgm:t>
        <a:bodyPr/>
        <a:lstStyle/>
        <a:p>
          <a:endParaRPr lang="en-AU" sz="2000"/>
        </a:p>
      </dgm:t>
    </dgm:pt>
    <dgm:pt modelId="{4817BD50-492B-4647-820E-70487E2F17E0}" type="sibTrans" cxnId="{0AA4FF87-5C6D-5F49-BFCB-10C62DF5B81B}">
      <dgm:prSet custT="1"/>
      <dgm:spPr/>
      <dgm:t>
        <a:bodyPr/>
        <a:lstStyle/>
        <a:p>
          <a:endParaRPr lang="en-AU" sz="1200"/>
        </a:p>
      </dgm:t>
    </dgm:pt>
    <dgm:pt modelId="{74403F52-E7F1-294D-B965-F952DBB1FB86}">
      <dgm:prSet phldrT="[Text]" custT="1"/>
      <dgm:spPr/>
      <dgm:t>
        <a:bodyPr/>
        <a:lstStyle/>
        <a:p>
          <a:r>
            <a:rPr lang="en-AU" sz="1600" dirty="0" smtClean="0"/>
            <a:t>If all else fails we contact Beryl , Craig or Jim</a:t>
          </a:r>
          <a:endParaRPr lang="en-AU" sz="1600" dirty="0"/>
        </a:p>
      </dgm:t>
    </dgm:pt>
    <dgm:pt modelId="{4BBA351A-895E-F34D-BE3C-B8C507DFB54A}" type="parTrans" cxnId="{F7DAD72B-205F-254E-B46B-941E2759C2B6}">
      <dgm:prSet/>
      <dgm:spPr/>
      <dgm:t>
        <a:bodyPr/>
        <a:lstStyle/>
        <a:p>
          <a:endParaRPr lang="en-AU" sz="2000"/>
        </a:p>
      </dgm:t>
    </dgm:pt>
    <dgm:pt modelId="{64F82824-E9B5-314A-A3E9-44BB35077C65}" type="sibTrans" cxnId="{F7DAD72B-205F-254E-B46B-941E2759C2B6}">
      <dgm:prSet/>
      <dgm:spPr/>
      <dgm:t>
        <a:bodyPr/>
        <a:lstStyle/>
        <a:p>
          <a:endParaRPr lang="en-AU" sz="2000"/>
        </a:p>
      </dgm:t>
    </dgm:pt>
    <dgm:pt modelId="{8E67EA44-847D-8E47-9262-E76852D8AB8D}" type="pres">
      <dgm:prSet presAssocID="{65698E41-967D-D648-B8FE-61234560156E}" presName="Name0" presStyleCnt="0">
        <dgm:presLayoutVars>
          <dgm:dir/>
          <dgm:resizeHandles val="exact"/>
        </dgm:presLayoutVars>
      </dgm:prSet>
      <dgm:spPr/>
    </dgm:pt>
    <dgm:pt modelId="{2CEE7BB9-ECD7-3B4A-ABA6-AB0EA1ED01B5}" type="pres">
      <dgm:prSet presAssocID="{868DFF2A-C74F-7949-8556-68DB702F028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16889C8-30CA-874E-A92B-9A08435C718B}" type="pres">
      <dgm:prSet presAssocID="{4751B26E-4993-0749-BD70-2C957E4D7687}" presName="sibTrans" presStyleLbl="sibTrans2D1" presStyleIdx="0" presStyleCnt="2"/>
      <dgm:spPr/>
      <dgm:t>
        <a:bodyPr/>
        <a:lstStyle/>
        <a:p>
          <a:endParaRPr lang="en-AU"/>
        </a:p>
      </dgm:t>
    </dgm:pt>
    <dgm:pt modelId="{0BDCE9EB-2B87-534E-8DF5-B38590F3CFD7}" type="pres">
      <dgm:prSet presAssocID="{4751B26E-4993-0749-BD70-2C957E4D7687}" presName="connectorText" presStyleLbl="sibTrans2D1" presStyleIdx="0" presStyleCnt="2"/>
      <dgm:spPr/>
      <dgm:t>
        <a:bodyPr/>
        <a:lstStyle/>
        <a:p>
          <a:endParaRPr lang="en-AU"/>
        </a:p>
      </dgm:t>
    </dgm:pt>
    <dgm:pt modelId="{BA50CD8B-C06E-B84B-9ADA-F1A5EBA65A5D}" type="pres">
      <dgm:prSet presAssocID="{48B21C41-981D-8341-B2F1-E6701B4D1529}" presName="node" presStyleLbl="node1" presStyleIdx="1" presStyleCnt="3" custLinFactY="362" custLinFactNeighborX="-2476" custLinFactNeighborY="100000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BAABADC-FDBC-0047-A70E-F4A417B00B3B}" type="pres">
      <dgm:prSet presAssocID="{4817BD50-492B-4647-820E-70487E2F17E0}" presName="sibTrans" presStyleLbl="sibTrans2D1" presStyleIdx="1" presStyleCnt="2"/>
      <dgm:spPr/>
      <dgm:t>
        <a:bodyPr/>
        <a:lstStyle/>
        <a:p>
          <a:endParaRPr lang="en-AU"/>
        </a:p>
      </dgm:t>
    </dgm:pt>
    <dgm:pt modelId="{37C90747-5FB0-F74F-8511-866E471CF80F}" type="pres">
      <dgm:prSet presAssocID="{4817BD50-492B-4647-820E-70487E2F17E0}" presName="connectorText" presStyleLbl="sibTrans2D1" presStyleIdx="1" presStyleCnt="2"/>
      <dgm:spPr/>
      <dgm:t>
        <a:bodyPr/>
        <a:lstStyle/>
        <a:p>
          <a:endParaRPr lang="en-AU"/>
        </a:p>
      </dgm:t>
    </dgm:pt>
    <dgm:pt modelId="{7A29EF35-88CD-8742-8F53-36024AD0F9F5}" type="pres">
      <dgm:prSet presAssocID="{74403F52-E7F1-294D-B965-F952DBB1FB8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D0338568-EBB8-1F42-8391-93FD8EA58B59}" srcId="{65698E41-967D-D648-B8FE-61234560156E}" destId="{868DFF2A-C74F-7949-8556-68DB702F028D}" srcOrd="0" destOrd="0" parTransId="{C1A96EC0-6D9A-EA47-9623-B1EAD02FA423}" sibTransId="{4751B26E-4993-0749-BD70-2C957E4D7687}"/>
    <dgm:cxn modelId="{ECC72F74-0F2D-4983-8EA3-2F524BD81638}" type="presOf" srcId="{868DFF2A-C74F-7949-8556-68DB702F028D}" destId="{2CEE7BB9-ECD7-3B4A-ABA6-AB0EA1ED01B5}" srcOrd="0" destOrd="0" presId="urn:microsoft.com/office/officeart/2005/8/layout/process1"/>
    <dgm:cxn modelId="{E3EFB5E7-7FEE-40DB-9F09-05A330CFBB68}" type="presOf" srcId="{4817BD50-492B-4647-820E-70487E2F17E0}" destId="{37C90747-5FB0-F74F-8511-866E471CF80F}" srcOrd="1" destOrd="0" presId="urn:microsoft.com/office/officeart/2005/8/layout/process1"/>
    <dgm:cxn modelId="{FE36FEF6-1941-4BFB-83D7-D60C01173516}" type="presOf" srcId="{4817BD50-492B-4647-820E-70487E2F17E0}" destId="{9BAABADC-FDBC-0047-A70E-F4A417B00B3B}" srcOrd="0" destOrd="0" presId="urn:microsoft.com/office/officeart/2005/8/layout/process1"/>
    <dgm:cxn modelId="{3C83D7EF-4214-4B3E-BD50-CEDA9A8EC567}" type="presOf" srcId="{48B21C41-981D-8341-B2F1-E6701B4D1529}" destId="{BA50CD8B-C06E-B84B-9ADA-F1A5EBA65A5D}" srcOrd="0" destOrd="0" presId="urn:microsoft.com/office/officeart/2005/8/layout/process1"/>
    <dgm:cxn modelId="{49E62F21-FABE-4D05-8100-3B5A76BEB82C}" type="presOf" srcId="{65698E41-967D-D648-B8FE-61234560156E}" destId="{8E67EA44-847D-8E47-9262-E76852D8AB8D}" srcOrd="0" destOrd="0" presId="urn:microsoft.com/office/officeart/2005/8/layout/process1"/>
    <dgm:cxn modelId="{F7DAD72B-205F-254E-B46B-941E2759C2B6}" srcId="{65698E41-967D-D648-B8FE-61234560156E}" destId="{74403F52-E7F1-294D-B965-F952DBB1FB86}" srcOrd="2" destOrd="0" parTransId="{4BBA351A-895E-F34D-BE3C-B8C507DFB54A}" sibTransId="{64F82824-E9B5-314A-A3E9-44BB35077C65}"/>
    <dgm:cxn modelId="{567E56A4-5C43-4856-8927-44ED33410618}" type="presOf" srcId="{4751B26E-4993-0749-BD70-2C957E4D7687}" destId="{0BDCE9EB-2B87-534E-8DF5-B38590F3CFD7}" srcOrd="1" destOrd="0" presId="urn:microsoft.com/office/officeart/2005/8/layout/process1"/>
    <dgm:cxn modelId="{C796354A-AA6F-4A74-B908-EC3F41A720CB}" type="presOf" srcId="{4751B26E-4993-0749-BD70-2C957E4D7687}" destId="{F16889C8-30CA-874E-A92B-9A08435C718B}" srcOrd="0" destOrd="0" presId="urn:microsoft.com/office/officeart/2005/8/layout/process1"/>
    <dgm:cxn modelId="{0AA4FF87-5C6D-5F49-BFCB-10C62DF5B81B}" srcId="{65698E41-967D-D648-B8FE-61234560156E}" destId="{48B21C41-981D-8341-B2F1-E6701B4D1529}" srcOrd="1" destOrd="0" parTransId="{34D2B28D-6C73-D542-B196-33E9A7A68784}" sibTransId="{4817BD50-492B-4647-820E-70487E2F17E0}"/>
    <dgm:cxn modelId="{C5034DE2-7E1C-4580-A422-B1E0AD3467C9}" type="presOf" srcId="{74403F52-E7F1-294D-B965-F952DBB1FB86}" destId="{7A29EF35-88CD-8742-8F53-36024AD0F9F5}" srcOrd="0" destOrd="0" presId="urn:microsoft.com/office/officeart/2005/8/layout/process1"/>
    <dgm:cxn modelId="{1D632BB7-DFAA-4958-BD2C-692F8E8DE670}" type="presParOf" srcId="{8E67EA44-847D-8E47-9262-E76852D8AB8D}" destId="{2CEE7BB9-ECD7-3B4A-ABA6-AB0EA1ED01B5}" srcOrd="0" destOrd="0" presId="urn:microsoft.com/office/officeart/2005/8/layout/process1"/>
    <dgm:cxn modelId="{EC47F9E4-FADA-47F7-9CC3-93F9EB5DDC4A}" type="presParOf" srcId="{8E67EA44-847D-8E47-9262-E76852D8AB8D}" destId="{F16889C8-30CA-874E-A92B-9A08435C718B}" srcOrd="1" destOrd="0" presId="urn:microsoft.com/office/officeart/2005/8/layout/process1"/>
    <dgm:cxn modelId="{59064DCE-7BC2-4509-B7E3-D87C537E9C23}" type="presParOf" srcId="{F16889C8-30CA-874E-A92B-9A08435C718B}" destId="{0BDCE9EB-2B87-534E-8DF5-B38590F3CFD7}" srcOrd="0" destOrd="0" presId="urn:microsoft.com/office/officeart/2005/8/layout/process1"/>
    <dgm:cxn modelId="{A17C4AC3-F052-415B-ABF8-B4AC7CB47A06}" type="presParOf" srcId="{8E67EA44-847D-8E47-9262-E76852D8AB8D}" destId="{BA50CD8B-C06E-B84B-9ADA-F1A5EBA65A5D}" srcOrd="2" destOrd="0" presId="urn:microsoft.com/office/officeart/2005/8/layout/process1"/>
    <dgm:cxn modelId="{56300BC3-3261-4CCC-9AF3-F7DE9D05A762}" type="presParOf" srcId="{8E67EA44-847D-8E47-9262-E76852D8AB8D}" destId="{9BAABADC-FDBC-0047-A70E-F4A417B00B3B}" srcOrd="3" destOrd="0" presId="urn:microsoft.com/office/officeart/2005/8/layout/process1"/>
    <dgm:cxn modelId="{029E3EC8-BE38-42B7-8DD2-5924005906EA}" type="presParOf" srcId="{9BAABADC-FDBC-0047-A70E-F4A417B00B3B}" destId="{37C90747-5FB0-F74F-8511-866E471CF80F}" srcOrd="0" destOrd="0" presId="urn:microsoft.com/office/officeart/2005/8/layout/process1"/>
    <dgm:cxn modelId="{F5D5D7AF-E431-43F8-A150-DD37B6A40561}" type="presParOf" srcId="{8E67EA44-847D-8E47-9262-E76852D8AB8D}" destId="{7A29EF35-88CD-8742-8F53-36024AD0F9F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D42261-0729-4581-9990-1495CB6372E6}" type="doc">
      <dgm:prSet loTypeId="urn:microsoft.com/office/officeart/2005/8/layout/vList2" loCatId="list" qsTypeId="urn:microsoft.com/office/officeart/2005/8/quickstyle/simple4" qsCatId="simple" csTypeId="urn:microsoft.com/office/officeart/2005/8/colors/colorful1#5" csCatId="colorful" phldr="1"/>
      <dgm:spPr/>
      <dgm:t>
        <a:bodyPr/>
        <a:lstStyle/>
        <a:p>
          <a:endParaRPr lang="en-GB"/>
        </a:p>
      </dgm:t>
    </dgm:pt>
    <dgm:pt modelId="{832AA2A7-7271-41B4-AAEE-89F4DB66D97E}">
      <dgm:prSet custT="1"/>
      <dgm:spPr/>
      <dgm:t>
        <a:bodyPr/>
        <a:lstStyle/>
        <a:p>
          <a:pPr rtl="0"/>
          <a:r>
            <a:rPr lang="en-GB" sz="3200" dirty="0" smtClean="0">
              <a:ln/>
            </a:rPr>
            <a:t>Stages of Group Development</a:t>
          </a:r>
          <a:endParaRPr lang="en-GB" sz="3200" u="none" dirty="0">
            <a:ln/>
          </a:endParaRPr>
        </a:p>
      </dgm:t>
    </dgm:pt>
    <dgm:pt modelId="{D6225202-3C0F-46F0-891D-6209B1AE644D}" type="parTrans" cxnId="{F413658E-1A0B-4A43-858A-464B3A28DFA1}">
      <dgm:prSet/>
      <dgm:spPr/>
      <dgm:t>
        <a:bodyPr/>
        <a:lstStyle/>
        <a:p>
          <a:endParaRPr lang="en-GB"/>
        </a:p>
      </dgm:t>
    </dgm:pt>
    <dgm:pt modelId="{5C4CD1B5-BC78-4A6D-94B1-3F42CCAA631A}" type="sibTrans" cxnId="{F413658E-1A0B-4A43-858A-464B3A28DFA1}">
      <dgm:prSet/>
      <dgm:spPr/>
      <dgm:t>
        <a:bodyPr/>
        <a:lstStyle/>
        <a:p>
          <a:endParaRPr lang="en-GB"/>
        </a:p>
      </dgm:t>
    </dgm:pt>
    <dgm:pt modelId="{970EC42B-496B-4A9C-B1C6-61C3ABEF8DF9}" type="pres">
      <dgm:prSet presAssocID="{E7D42261-0729-4581-9990-1495CB6372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7A18D55-491F-438C-A328-E5A3F8A776F7}" type="pres">
      <dgm:prSet presAssocID="{832AA2A7-7271-41B4-AAEE-89F4DB66D97E}" presName="parentText" presStyleLbl="node1" presStyleIdx="0" presStyleCnt="1" custLinFactNeighborY="6208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413658E-1A0B-4A43-858A-464B3A28DFA1}" srcId="{E7D42261-0729-4581-9990-1495CB6372E6}" destId="{832AA2A7-7271-41B4-AAEE-89F4DB66D97E}" srcOrd="0" destOrd="0" parTransId="{D6225202-3C0F-46F0-891D-6209B1AE644D}" sibTransId="{5C4CD1B5-BC78-4A6D-94B1-3F42CCAA631A}"/>
    <dgm:cxn modelId="{A644B9FF-BFD2-43B1-A2C9-0CB48B34AF66}" type="presOf" srcId="{E7D42261-0729-4581-9990-1495CB6372E6}" destId="{970EC42B-496B-4A9C-B1C6-61C3ABEF8DF9}" srcOrd="0" destOrd="0" presId="urn:microsoft.com/office/officeart/2005/8/layout/vList2"/>
    <dgm:cxn modelId="{EA460E8C-5348-4E2C-A8C1-B73741CF6AD0}" type="presOf" srcId="{832AA2A7-7271-41B4-AAEE-89F4DB66D97E}" destId="{77A18D55-491F-438C-A328-E5A3F8A776F7}" srcOrd="0" destOrd="0" presId="urn:microsoft.com/office/officeart/2005/8/layout/vList2"/>
    <dgm:cxn modelId="{ACA0978E-CB2E-4DB5-9104-6920CF9B3596}" type="presParOf" srcId="{970EC42B-496B-4A9C-B1C6-61C3ABEF8DF9}" destId="{77A18D55-491F-438C-A328-E5A3F8A776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7D42261-0729-4581-9990-1495CB6372E6}" type="doc">
      <dgm:prSet loTypeId="urn:microsoft.com/office/officeart/2005/8/layout/vList2" loCatId="list" qsTypeId="urn:microsoft.com/office/officeart/2005/8/quickstyle/simple4" qsCatId="simple" csTypeId="urn:microsoft.com/office/officeart/2005/8/colors/colorful1#7" csCatId="colorful" phldr="1"/>
      <dgm:spPr/>
      <dgm:t>
        <a:bodyPr/>
        <a:lstStyle/>
        <a:p>
          <a:endParaRPr lang="en-GB"/>
        </a:p>
      </dgm:t>
    </dgm:pt>
    <dgm:pt modelId="{832AA2A7-7271-41B4-AAEE-89F4DB66D97E}">
      <dgm:prSet custT="1"/>
      <dgm:spPr/>
      <dgm:t>
        <a:bodyPr/>
        <a:lstStyle/>
        <a:p>
          <a:pPr rtl="0"/>
          <a:r>
            <a:rPr lang="en-GB" sz="2800" dirty="0" smtClean="0">
              <a:ln/>
            </a:rPr>
            <a:t>Conflicts</a:t>
          </a:r>
          <a:endParaRPr lang="en-GB" sz="2800" dirty="0">
            <a:ln/>
          </a:endParaRPr>
        </a:p>
      </dgm:t>
    </dgm:pt>
    <dgm:pt modelId="{D6225202-3C0F-46F0-891D-6209B1AE644D}" type="parTrans" cxnId="{F413658E-1A0B-4A43-858A-464B3A28DFA1}">
      <dgm:prSet/>
      <dgm:spPr/>
      <dgm:t>
        <a:bodyPr/>
        <a:lstStyle/>
        <a:p>
          <a:endParaRPr lang="en-GB"/>
        </a:p>
      </dgm:t>
    </dgm:pt>
    <dgm:pt modelId="{5C4CD1B5-BC78-4A6D-94B1-3F42CCAA631A}" type="sibTrans" cxnId="{F413658E-1A0B-4A43-858A-464B3A28DFA1}">
      <dgm:prSet/>
      <dgm:spPr/>
      <dgm:t>
        <a:bodyPr/>
        <a:lstStyle/>
        <a:p>
          <a:endParaRPr lang="en-GB"/>
        </a:p>
      </dgm:t>
    </dgm:pt>
    <dgm:pt modelId="{970EC42B-496B-4A9C-B1C6-61C3ABEF8DF9}" type="pres">
      <dgm:prSet presAssocID="{E7D42261-0729-4581-9990-1495CB6372E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7A18D55-491F-438C-A328-E5A3F8A776F7}" type="pres">
      <dgm:prSet presAssocID="{832AA2A7-7271-41B4-AAEE-89F4DB66D97E}" presName="parentText" presStyleLbl="node1" presStyleIdx="0" presStyleCnt="1" custLinFactNeighborX="-1282" custLinFactNeighborY="-4004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413658E-1A0B-4A43-858A-464B3A28DFA1}" srcId="{E7D42261-0729-4581-9990-1495CB6372E6}" destId="{832AA2A7-7271-41B4-AAEE-89F4DB66D97E}" srcOrd="0" destOrd="0" parTransId="{D6225202-3C0F-46F0-891D-6209B1AE644D}" sibTransId="{5C4CD1B5-BC78-4A6D-94B1-3F42CCAA631A}"/>
    <dgm:cxn modelId="{257AB330-0C3E-46F5-B607-638FB3AC4C6D}" type="presOf" srcId="{E7D42261-0729-4581-9990-1495CB6372E6}" destId="{970EC42B-496B-4A9C-B1C6-61C3ABEF8DF9}" srcOrd="0" destOrd="0" presId="urn:microsoft.com/office/officeart/2005/8/layout/vList2"/>
    <dgm:cxn modelId="{5953769F-44B7-4D9B-A1C2-423541C39EF3}" type="presOf" srcId="{832AA2A7-7271-41B4-AAEE-89F4DB66D97E}" destId="{77A18D55-491F-438C-A328-E5A3F8A776F7}" srcOrd="0" destOrd="0" presId="urn:microsoft.com/office/officeart/2005/8/layout/vList2"/>
    <dgm:cxn modelId="{B85F731C-263D-4446-BE7F-1CD4D04F97E0}" type="presParOf" srcId="{970EC42B-496B-4A9C-B1C6-61C3ABEF8DF9}" destId="{77A18D55-491F-438C-A328-E5A3F8A776F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5698E41-967D-D648-B8FE-61234560156E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868DFF2A-C74F-7949-8556-68DB702F028D}">
      <dgm:prSet phldrT="[Text]" custT="1"/>
      <dgm:spPr/>
      <dgm:t>
        <a:bodyPr/>
        <a:lstStyle/>
        <a:p>
          <a:r>
            <a:rPr lang="en-AU" sz="1600" dirty="0" smtClean="0"/>
            <a:t>Group meeting</a:t>
          </a:r>
          <a:endParaRPr lang="en-AU" sz="1600" dirty="0"/>
        </a:p>
      </dgm:t>
    </dgm:pt>
    <dgm:pt modelId="{C1A96EC0-6D9A-EA47-9623-B1EAD02FA423}" type="parTrans" cxnId="{D0338568-EBB8-1F42-8391-93FD8EA58B59}">
      <dgm:prSet/>
      <dgm:spPr/>
      <dgm:t>
        <a:bodyPr/>
        <a:lstStyle/>
        <a:p>
          <a:endParaRPr lang="en-AU" sz="2000"/>
        </a:p>
      </dgm:t>
    </dgm:pt>
    <dgm:pt modelId="{4751B26E-4993-0749-BD70-2C957E4D7687}" type="sibTrans" cxnId="{D0338568-EBB8-1F42-8391-93FD8EA58B59}">
      <dgm:prSet custT="1"/>
      <dgm:spPr/>
      <dgm:t>
        <a:bodyPr/>
        <a:lstStyle/>
        <a:p>
          <a:endParaRPr lang="en-AU" sz="1200"/>
        </a:p>
      </dgm:t>
    </dgm:pt>
    <dgm:pt modelId="{48B21C41-981D-8341-B2F1-E6701B4D1529}">
      <dgm:prSet phldrT="[Text]" custT="1"/>
      <dgm:spPr/>
      <dgm:t>
        <a:bodyPr/>
        <a:lstStyle/>
        <a:p>
          <a:r>
            <a:rPr lang="en-AU" sz="1600" dirty="0" smtClean="0"/>
            <a:t>Contact a tutor (</a:t>
          </a:r>
          <a:r>
            <a:rPr lang="en-AU" sz="1600" dirty="0" err="1" smtClean="0"/>
            <a:t>Safurah</a:t>
          </a:r>
          <a:r>
            <a:rPr lang="en-AU" sz="1600" dirty="0" smtClean="0"/>
            <a:t> or </a:t>
          </a:r>
          <a:r>
            <a:rPr lang="en-AU" sz="1600" dirty="0" err="1" smtClean="0"/>
            <a:t>Moiz</a:t>
          </a:r>
          <a:r>
            <a:rPr lang="en-AU" sz="1600" dirty="0" smtClean="0"/>
            <a:t>)</a:t>
          </a:r>
          <a:endParaRPr lang="en-AU" sz="1600" dirty="0"/>
        </a:p>
      </dgm:t>
    </dgm:pt>
    <dgm:pt modelId="{34D2B28D-6C73-D542-B196-33E9A7A68784}" type="parTrans" cxnId="{0AA4FF87-5C6D-5F49-BFCB-10C62DF5B81B}">
      <dgm:prSet/>
      <dgm:spPr/>
      <dgm:t>
        <a:bodyPr/>
        <a:lstStyle/>
        <a:p>
          <a:endParaRPr lang="en-AU" sz="2000"/>
        </a:p>
      </dgm:t>
    </dgm:pt>
    <dgm:pt modelId="{4817BD50-492B-4647-820E-70487E2F17E0}" type="sibTrans" cxnId="{0AA4FF87-5C6D-5F49-BFCB-10C62DF5B81B}">
      <dgm:prSet custT="1"/>
      <dgm:spPr/>
      <dgm:t>
        <a:bodyPr/>
        <a:lstStyle/>
        <a:p>
          <a:endParaRPr lang="en-AU" sz="1200"/>
        </a:p>
      </dgm:t>
    </dgm:pt>
    <dgm:pt modelId="{74403F52-E7F1-294D-B965-F952DBB1FB86}">
      <dgm:prSet phldrT="[Text]" custT="1"/>
      <dgm:spPr/>
      <dgm:t>
        <a:bodyPr/>
        <a:lstStyle/>
        <a:p>
          <a:r>
            <a:rPr lang="en-AU" sz="1600" dirty="0" smtClean="0"/>
            <a:t>If all else fails we contact Beryl or Jim</a:t>
          </a:r>
          <a:endParaRPr lang="en-AU" sz="1600" dirty="0"/>
        </a:p>
      </dgm:t>
    </dgm:pt>
    <dgm:pt modelId="{4BBA351A-895E-F34D-BE3C-B8C507DFB54A}" type="parTrans" cxnId="{F7DAD72B-205F-254E-B46B-941E2759C2B6}">
      <dgm:prSet/>
      <dgm:spPr/>
      <dgm:t>
        <a:bodyPr/>
        <a:lstStyle/>
        <a:p>
          <a:endParaRPr lang="en-AU" sz="2000"/>
        </a:p>
      </dgm:t>
    </dgm:pt>
    <dgm:pt modelId="{64F82824-E9B5-314A-A3E9-44BB35077C65}" type="sibTrans" cxnId="{F7DAD72B-205F-254E-B46B-941E2759C2B6}">
      <dgm:prSet/>
      <dgm:spPr/>
      <dgm:t>
        <a:bodyPr/>
        <a:lstStyle/>
        <a:p>
          <a:endParaRPr lang="en-AU" sz="2000"/>
        </a:p>
      </dgm:t>
    </dgm:pt>
    <dgm:pt modelId="{8E67EA44-847D-8E47-9262-E76852D8AB8D}" type="pres">
      <dgm:prSet presAssocID="{65698E41-967D-D648-B8FE-61234560156E}" presName="Name0" presStyleCnt="0">
        <dgm:presLayoutVars>
          <dgm:dir/>
          <dgm:resizeHandles val="exact"/>
        </dgm:presLayoutVars>
      </dgm:prSet>
      <dgm:spPr/>
    </dgm:pt>
    <dgm:pt modelId="{2CEE7BB9-ECD7-3B4A-ABA6-AB0EA1ED01B5}" type="pres">
      <dgm:prSet presAssocID="{868DFF2A-C74F-7949-8556-68DB702F028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16889C8-30CA-874E-A92B-9A08435C718B}" type="pres">
      <dgm:prSet presAssocID="{4751B26E-4993-0749-BD70-2C957E4D7687}" presName="sibTrans" presStyleLbl="sibTrans2D1" presStyleIdx="0" presStyleCnt="2"/>
      <dgm:spPr/>
      <dgm:t>
        <a:bodyPr/>
        <a:lstStyle/>
        <a:p>
          <a:endParaRPr lang="en-AU"/>
        </a:p>
      </dgm:t>
    </dgm:pt>
    <dgm:pt modelId="{0BDCE9EB-2B87-534E-8DF5-B38590F3CFD7}" type="pres">
      <dgm:prSet presAssocID="{4751B26E-4993-0749-BD70-2C957E4D7687}" presName="connectorText" presStyleLbl="sibTrans2D1" presStyleIdx="0" presStyleCnt="2"/>
      <dgm:spPr/>
      <dgm:t>
        <a:bodyPr/>
        <a:lstStyle/>
        <a:p>
          <a:endParaRPr lang="en-AU"/>
        </a:p>
      </dgm:t>
    </dgm:pt>
    <dgm:pt modelId="{BA50CD8B-C06E-B84B-9ADA-F1A5EBA65A5D}" type="pres">
      <dgm:prSet presAssocID="{48B21C41-981D-8341-B2F1-E6701B4D152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BAABADC-FDBC-0047-A70E-F4A417B00B3B}" type="pres">
      <dgm:prSet presAssocID="{4817BD50-492B-4647-820E-70487E2F17E0}" presName="sibTrans" presStyleLbl="sibTrans2D1" presStyleIdx="1" presStyleCnt="2"/>
      <dgm:spPr/>
      <dgm:t>
        <a:bodyPr/>
        <a:lstStyle/>
        <a:p>
          <a:endParaRPr lang="en-AU"/>
        </a:p>
      </dgm:t>
    </dgm:pt>
    <dgm:pt modelId="{37C90747-5FB0-F74F-8511-866E471CF80F}" type="pres">
      <dgm:prSet presAssocID="{4817BD50-492B-4647-820E-70487E2F17E0}" presName="connectorText" presStyleLbl="sibTrans2D1" presStyleIdx="1" presStyleCnt="2"/>
      <dgm:spPr/>
      <dgm:t>
        <a:bodyPr/>
        <a:lstStyle/>
        <a:p>
          <a:endParaRPr lang="en-AU"/>
        </a:p>
      </dgm:t>
    </dgm:pt>
    <dgm:pt modelId="{7A29EF35-88CD-8742-8F53-36024AD0F9F5}" type="pres">
      <dgm:prSet presAssocID="{74403F52-E7F1-294D-B965-F952DBB1FB8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199420EE-498E-4741-AFF8-DC1C20CBDB93}" type="presOf" srcId="{4817BD50-492B-4647-820E-70487E2F17E0}" destId="{37C90747-5FB0-F74F-8511-866E471CF80F}" srcOrd="1" destOrd="0" presId="urn:microsoft.com/office/officeart/2005/8/layout/process1"/>
    <dgm:cxn modelId="{D0338568-EBB8-1F42-8391-93FD8EA58B59}" srcId="{65698E41-967D-D648-B8FE-61234560156E}" destId="{868DFF2A-C74F-7949-8556-68DB702F028D}" srcOrd="0" destOrd="0" parTransId="{C1A96EC0-6D9A-EA47-9623-B1EAD02FA423}" sibTransId="{4751B26E-4993-0749-BD70-2C957E4D7687}"/>
    <dgm:cxn modelId="{F7DAD72B-205F-254E-B46B-941E2759C2B6}" srcId="{65698E41-967D-D648-B8FE-61234560156E}" destId="{74403F52-E7F1-294D-B965-F952DBB1FB86}" srcOrd="2" destOrd="0" parTransId="{4BBA351A-895E-F34D-BE3C-B8C507DFB54A}" sibTransId="{64F82824-E9B5-314A-A3E9-44BB35077C65}"/>
    <dgm:cxn modelId="{90F1FDC6-FC3F-4909-A67D-A4397B69E187}" type="presOf" srcId="{48B21C41-981D-8341-B2F1-E6701B4D1529}" destId="{BA50CD8B-C06E-B84B-9ADA-F1A5EBA65A5D}" srcOrd="0" destOrd="0" presId="urn:microsoft.com/office/officeart/2005/8/layout/process1"/>
    <dgm:cxn modelId="{C6BB07BC-4E39-41F9-BCD5-91789A956124}" type="presOf" srcId="{4751B26E-4993-0749-BD70-2C957E4D7687}" destId="{0BDCE9EB-2B87-534E-8DF5-B38590F3CFD7}" srcOrd="1" destOrd="0" presId="urn:microsoft.com/office/officeart/2005/8/layout/process1"/>
    <dgm:cxn modelId="{640E6AFD-6455-4498-8713-FA30442E2C40}" type="presOf" srcId="{4817BD50-492B-4647-820E-70487E2F17E0}" destId="{9BAABADC-FDBC-0047-A70E-F4A417B00B3B}" srcOrd="0" destOrd="0" presId="urn:microsoft.com/office/officeart/2005/8/layout/process1"/>
    <dgm:cxn modelId="{0AA4FF87-5C6D-5F49-BFCB-10C62DF5B81B}" srcId="{65698E41-967D-D648-B8FE-61234560156E}" destId="{48B21C41-981D-8341-B2F1-E6701B4D1529}" srcOrd="1" destOrd="0" parTransId="{34D2B28D-6C73-D542-B196-33E9A7A68784}" sibTransId="{4817BD50-492B-4647-820E-70487E2F17E0}"/>
    <dgm:cxn modelId="{F8D5BBA1-12DA-4374-A9DC-4E5C44050C1A}" type="presOf" srcId="{74403F52-E7F1-294D-B965-F952DBB1FB86}" destId="{7A29EF35-88CD-8742-8F53-36024AD0F9F5}" srcOrd="0" destOrd="0" presId="urn:microsoft.com/office/officeart/2005/8/layout/process1"/>
    <dgm:cxn modelId="{E6F590C0-94E5-4A2F-9DE4-A5CB4A64E2A2}" type="presOf" srcId="{65698E41-967D-D648-B8FE-61234560156E}" destId="{8E67EA44-847D-8E47-9262-E76852D8AB8D}" srcOrd="0" destOrd="0" presId="urn:microsoft.com/office/officeart/2005/8/layout/process1"/>
    <dgm:cxn modelId="{0F453E03-9D5E-4B17-BA52-DDDC67B55209}" type="presOf" srcId="{868DFF2A-C74F-7949-8556-68DB702F028D}" destId="{2CEE7BB9-ECD7-3B4A-ABA6-AB0EA1ED01B5}" srcOrd="0" destOrd="0" presId="urn:microsoft.com/office/officeart/2005/8/layout/process1"/>
    <dgm:cxn modelId="{1B3B8CA8-867C-4EE8-9E59-651E4F303571}" type="presOf" srcId="{4751B26E-4993-0749-BD70-2C957E4D7687}" destId="{F16889C8-30CA-874E-A92B-9A08435C718B}" srcOrd="0" destOrd="0" presId="urn:microsoft.com/office/officeart/2005/8/layout/process1"/>
    <dgm:cxn modelId="{4B332E2A-4582-438F-8129-D365A0CDB940}" type="presParOf" srcId="{8E67EA44-847D-8E47-9262-E76852D8AB8D}" destId="{2CEE7BB9-ECD7-3B4A-ABA6-AB0EA1ED01B5}" srcOrd="0" destOrd="0" presId="urn:microsoft.com/office/officeart/2005/8/layout/process1"/>
    <dgm:cxn modelId="{9F97E0F3-C38A-46A8-85BB-A97A94BD1345}" type="presParOf" srcId="{8E67EA44-847D-8E47-9262-E76852D8AB8D}" destId="{F16889C8-30CA-874E-A92B-9A08435C718B}" srcOrd="1" destOrd="0" presId="urn:microsoft.com/office/officeart/2005/8/layout/process1"/>
    <dgm:cxn modelId="{C85BF32A-36F2-46AE-99E0-428F70CFA132}" type="presParOf" srcId="{F16889C8-30CA-874E-A92B-9A08435C718B}" destId="{0BDCE9EB-2B87-534E-8DF5-B38590F3CFD7}" srcOrd="0" destOrd="0" presId="urn:microsoft.com/office/officeart/2005/8/layout/process1"/>
    <dgm:cxn modelId="{78023F69-5E44-4255-935E-8E44FE130ECF}" type="presParOf" srcId="{8E67EA44-847D-8E47-9262-E76852D8AB8D}" destId="{BA50CD8B-C06E-B84B-9ADA-F1A5EBA65A5D}" srcOrd="2" destOrd="0" presId="urn:microsoft.com/office/officeart/2005/8/layout/process1"/>
    <dgm:cxn modelId="{44B6B740-79C3-4EBE-9621-AC56E00091D4}" type="presParOf" srcId="{8E67EA44-847D-8E47-9262-E76852D8AB8D}" destId="{9BAABADC-FDBC-0047-A70E-F4A417B00B3B}" srcOrd="3" destOrd="0" presId="urn:microsoft.com/office/officeart/2005/8/layout/process1"/>
    <dgm:cxn modelId="{308A02A7-CC89-40B4-83A4-7D2B7ACA11BE}" type="presParOf" srcId="{9BAABADC-FDBC-0047-A70E-F4A417B00B3B}" destId="{37C90747-5FB0-F74F-8511-866E471CF80F}" srcOrd="0" destOrd="0" presId="urn:microsoft.com/office/officeart/2005/8/layout/process1"/>
    <dgm:cxn modelId="{A7083DCA-6045-440E-BD19-63C15B67AEFF}" type="presParOf" srcId="{8E67EA44-847D-8E47-9262-E76852D8AB8D}" destId="{7A29EF35-88CD-8742-8F53-36024AD0F9F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18D55-491F-438C-A328-E5A3F8A776F7}">
      <dsp:nvSpPr>
        <dsp:cNvPr id="0" name=""/>
        <dsp:cNvSpPr/>
      </dsp:nvSpPr>
      <dsp:spPr>
        <a:xfrm>
          <a:off x="0" y="177417"/>
          <a:ext cx="5572164" cy="1216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n/>
            </a:rPr>
            <a:t>Assignment 2 </a:t>
          </a:r>
          <a:endParaRPr lang="en-GB" sz="3200" kern="1200" dirty="0">
            <a:ln/>
          </a:endParaRPr>
        </a:p>
      </dsp:txBody>
      <dsp:txXfrm>
        <a:off x="59399" y="236816"/>
        <a:ext cx="5453366" cy="109800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18D55-491F-438C-A328-E5A3F8A776F7}">
      <dsp:nvSpPr>
        <dsp:cNvPr id="0" name=""/>
        <dsp:cNvSpPr/>
      </dsp:nvSpPr>
      <dsp:spPr>
        <a:xfrm>
          <a:off x="0" y="1087"/>
          <a:ext cx="5357850" cy="1141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n/>
            </a:rPr>
            <a:t>Tips</a:t>
          </a:r>
          <a:r>
            <a:rPr lang="en-US" sz="2800" kern="1200" baseline="0" dirty="0" smtClean="0">
              <a:ln/>
            </a:rPr>
            <a:t> for Success</a:t>
          </a:r>
          <a:endParaRPr lang="en-GB" sz="2800" kern="1200" dirty="0">
            <a:ln/>
          </a:endParaRPr>
        </a:p>
      </dsp:txBody>
      <dsp:txXfrm>
        <a:off x="55744" y="56831"/>
        <a:ext cx="5246362" cy="10304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18D55-491F-438C-A328-E5A3F8A776F7}">
      <dsp:nvSpPr>
        <dsp:cNvPr id="0" name=""/>
        <dsp:cNvSpPr/>
      </dsp:nvSpPr>
      <dsp:spPr>
        <a:xfrm>
          <a:off x="0" y="0"/>
          <a:ext cx="7786742" cy="1141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>
              <a:ln/>
            </a:rPr>
            <a:t>Why have groups?</a:t>
          </a:r>
          <a:endParaRPr lang="en-GB" sz="3200" kern="1200" dirty="0">
            <a:ln/>
          </a:endParaRPr>
        </a:p>
      </dsp:txBody>
      <dsp:txXfrm>
        <a:off x="55744" y="55744"/>
        <a:ext cx="7675254" cy="10304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18D55-491F-438C-A328-E5A3F8A776F7}">
      <dsp:nvSpPr>
        <dsp:cNvPr id="0" name=""/>
        <dsp:cNvSpPr/>
      </dsp:nvSpPr>
      <dsp:spPr>
        <a:xfrm>
          <a:off x="0" y="0"/>
          <a:ext cx="5357850" cy="1141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ln/>
            </a:rPr>
            <a:t>Stages of Group Development</a:t>
          </a:r>
          <a:endParaRPr lang="en-GB" sz="2800" kern="1200" dirty="0">
            <a:ln/>
          </a:endParaRPr>
        </a:p>
      </dsp:txBody>
      <dsp:txXfrm>
        <a:off x="55744" y="55744"/>
        <a:ext cx="5246362" cy="10304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18D55-491F-438C-A328-E5A3F8A776F7}">
      <dsp:nvSpPr>
        <dsp:cNvPr id="0" name=""/>
        <dsp:cNvSpPr/>
      </dsp:nvSpPr>
      <dsp:spPr>
        <a:xfrm>
          <a:off x="0" y="1087"/>
          <a:ext cx="6929486" cy="1141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>
              <a:ln/>
            </a:rPr>
            <a:t>Stages of Group Development</a:t>
          </a:r>
          <a:endParaRPr lang="en-GB" sz="3200" u="none" kern="1200" dirty="0">
            <a:ln/>
          </a:endParaRPr>
        </a:p>
      </dsp:txBody>
      <dsp:txXfrm>
        <a:off x="55744" y="56831"/>
        <a:ext cx="6817998" cy="10304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18D55-491F-438C-A328-E5A3F8A776F7}">
      <dsp:nvSpPr>
        <dsp:cNvPr id="0" name=""/>
        <dsp:cNvSpPr/>
      </dsp:nvSpPr>
      <dsp:spPr>
        <a:xfrm>
          <a:off x="0" y="0"/>
          <a:ext cx="5357850" cy="1141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ln/>
            </a:rPr>
            <a:t>The RCC  rule</a:t>
          </a:r>
          <a:endParaRPr lang="en-GB" sz="2800" kern="1200" dirty="0">
            <a:ln/>
          </a:endParaRPr>
        </a:p>
      </dsp:txBody>
      <dsp:txXfrm>
        <a:off x="55744" y="55744"/>
        <a:ext cx="5246362" cy="10304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E7BB9-ECD7-3B4A-ABA6-AB0EA1ED01B5}">
      <dsp:nvSpPr>
        <dsp:cNvPr id="0" name=""/>
        <dsp:cNvSpPr/>
      </dsp:nvSpPr>
      <dsp:spPr>
        <a:xfrm>
          <a:off x="7498" y="0"/>
          <a:ext cx="2241319" cy="9361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Group meeting</a:t>
          </a:r>
          <a:endParaRPr lang="en-AU" sz="1600" kern="1200" dirty="0"/>
        </a:p>
      </dsp:txBody>
      <dsp:txXfrm>
        <a:off x="34916" y="27418"/>
        <a:ext cx="2186483" cy="881268"/>
      </dsp:txXfrm>
    </dsp:sp>
    <dsp:sp modelId="{F16889C8-30CA-874E-A92B-9A08435C718B}">
      <dsp:nvSpPr>
        <dsp:cNvPr id="0" name=""/>
        <dsp:cNvSpPr/>
      </dsp:nvSpPr>
      <dsp:spPr>
        <a:xfrm>
          <a:off x="2467400" y="190128"/>
          <a:ext cx="463394" cy="5558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2467400" y="301297"/>
        <a:ext cx="324376" cy="333509"/>
      </dsp:txXfrm>
    </dsp:sp>
    <dsp:sp modelId="{BA50CD8B-C06E-B84B-9ADA-F1A5EBA65A5D}">
      <dsp:nvSpPr>
        <dsp:cNvPr id="0" name=""/>
        <dsp:cNvSpPr/>
      </dsp:nvSpPr>
      <dsp:spPr>
        <a:xfrm>
          <a:off x="3123147" y="0"/>
          <a:ext cx="2241319" cy="9361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Contact a tutor (</a:t>
          </a:r>
          <a:r>
            <a:rPr lang="en-AU" sz="1600" kern="1200" dirty="0" err="1" smtClean="0"/>
            <a:t>Kreshnik</a:t>
          </a:r>
          <a:r>
            <a:rPr lang="en-AU" sz="1600" kern="1200" dirty="0" smtClean="0"/>
            <a:t> or myself)</a:t>
          </a:r>
          <a:endParaRPr lang="en-AU" sz="1600" kern="1200" dirty="0"/>
        </a:p>
      </dsp:txBody>
      <dsp:txXfrm>
        <a:off x="3150565" y="27418"/>
        <a:ext cx="2186483" cy="881268"/>
      </dsp:txXfrm>
    </dsp:sp>
    <dsp:sp modelId="{9BAABADC-FDBC-0047-A70E-F4A417B00B3B}">
      <dsp:nvSpPr>
        <dsp:cNvPr id="0" name=""/>
        <dsp:cNvSpPr/>
      </dsp:nvSpPr>
      <dsp:spPr>
        <a:xfrm>
          <a:off x="5594147" y="190128"/>
          <a:ext cx="486924" cy="5558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5594147" y="301297"/>
        <a:ext cx="340847" cy="333509"/>
      </dsp:txXfrm>
    </dsp:sp>
    <dsp:sp modelId="{7A29EF35-88CD-8742-8F53-36024AD0F9F5}">
      <dsp:nvSpPr>
        <dsp:cNvPr id="0" name=""/>
        <dsp:cNvSpPr/>
      </dsp:nvSpPr>
      <dsp:spPr>
        <a:xfrm>
          <a:off x="6283192" y="0"/>
          <a:ext cx="2241319" cy="9361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If all else fails we contact Beryl , Craig or Jim</a:t>
          </a:r>
          <a:endParaRPr lang="en-AU" sz="1600" kern="1200" dirty="0"/>
        </a:p>
      </dsp:txBody>
      <dsp:txXfrm>
        <a:off x="6310610" y="27418"/>
        <a:ext cx="2186483" cy="8812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18D55-491F-438C-A328-E5A3F8A776F7}">
      <dsp:nvSpPr>
        <dsp:cNvPr id="0" name=""/>
        <dsp:cNvSpPr/>
      </dsp:nvSpPr>
      <dsp:spPr>
        <a:xfrm>
          <a:off x="0" y="1087"/>
          <a:ext cx="6929486" cy="1141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>
              <a:ln/>
            </a:rPr>
            <a:t>Stages of Group Development</a:t>
          </a:r>
          <a:endParaRPr lang="en-GB" sz="3200" u="none" kern="1200" dirty="0">
            <a:ln/>
          </a:endParaRPr>
        </a:p>
      </dsp:txBody>
      <dsp:txXfrm>
        <a:off x="55744" y="56831"/>
        <a:ext cx="6817998" cy="10304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18D55-491F-438C-A328-E5A3F8A776F7}">
      <dsp:nvSpPr>
        <dsp:cNvPr id="0" name=""/>
        <dsp:cNvSpPr/>
      </dsp:nvSpPr>
      <dsp:spPr>
        <a:xfrm>
          <a:off x="0" y="0"/>
          <a:ext cx="5357850" cy="1141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ln/>
            </a:rPr>
            <a:t>Conflicts</a:t>
          </a:r>
          <a:endParaRPr lang="en-GB" sz="2800" kern="1200" dirty="0">
            <a:ln/>
          </a:endParaRPr>
        </a:p>
      </dsp:txBody>
      <dsp:txXfrm>
        <a:off x="55744" y="55744"/>
        <a:ext cx="5246362" cy="10304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E7BB9-ECD7-3B4A-ABA6-AB0EA1ED01B5}">
      <dsp:nvSpPr>
        <dsp:cNvPr id="0" name=""/>
        <dsp:cNvSpPr/>
      </dsp:nvSpPr>
      <dsp:spPr>
        <a:xfrm>
          <a:off x="7498" y="0"/>
          <a:ext cx="2241319" cy="9361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Group meeting</a:t>
          </a:r>
          <a:endParaRPr lang="en-AU" sz="1600" kern="1200" dirty="0"/>
        </a:p>
      </dsp:txBody>
      <dsp:txXfrm>
        <a:off x="34916" y="27418"/>
        <a:ext cx="2186483" cy="881268"/>
      </dsp:txXfrm>
    </dsp:sp>
    <dsp:sp modelId="{F16889C8-30CA-874E-A92B-9A08435C718B}">
      <dsp:nvSpPr>
        <dsp:cNvPr id="0" name=""/>
        <dsp:cNvSpPr/>
      </dsp:nvSpPr>
      <dsp:spPr>
        <a:xfrm>
          <a:off x="2472949" y="190128"/>
          <a:ext cx="475159" cy="5558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2472949" y="301297"/>
        <a:ext cx="332611" cy="333509"/>
      </dsp:txXfrm>
    </dsp:sp>
    <dsp:sp modelId="{BA50CD8B-C06E-B84B-9ADA-F1A5EBA65A5D}">
      <dsp:nvSpPr>
        <dsp:cNvPr id="0" name=""/>
        <dsp:cNvSpPr/>
      </dsp:nvSpPr>
      <dsp:spPr>
        <a:xfrm>
          <a:off x="3145345" y="0"/>
          <a:ext cx="2241319" cy="9361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Contact a tutor (</a:t>
          </a:r>
          <a:r>
            <a:rPr lang="en-AU" sz="1600" kern="1200" dirty="0" err="1" smtClean="0"/>
            <a:t>Safurah</a:t>
          </a:r>
          <a:r>
            <a:rPr lang="en-AU" sz="1600" kern="1200" dirty="0" smtClean="0"/>
            <a:t> or </a:t>
          </a:r>
          <a:r>
            <a:rPr lang="en-AU" sz="1600" kern="1200" dirty="0" err="1" smtClean="0"/>
            <a:t>Moiz</a:t>
          </a:r>
          <a:r>
            <a:rPr lang="en-AU" sz="1600" kern="1200" dirty="0" smtClean="0"/>
            <a:t>)</a:t>
          </a:r>
          <a:endParaRPr lang="en-AU" sz="1600" kern="1200" dirty="0"/>
        </a:p>
      </dsp:txBody>
      <dsp:txXfrm>
        <a:off x="3172763" y="27418"/>
        <a:ext cx="2186483" cy="881268"/>
      </dsp:txXfrm>
    </dsp:sp>
    <dsp:sp modelId="{9BAABADC-FDBC-0047-A70E-F4A417B00B3B}">
      <dsp:nvSpPr>
        <dsp:cNvPr id="0" name=""/>
        <dsp:cNvSpPr/>
      </dsp:nvSpPr>
      <dsp:spPr>
        <a:xfrm>
          <a:off x="5610796" y="190128"/>
          <a:ext cx="475159" cy="55584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5610796" y="301297"/>
        <a:ext cx="332611" cy="333509"/>
      </dsp:txXfrm>
    </dsp:sp>
    <dsp:sp modelId="{7A29EF35-88CD-8742-8F53-36024AD0F9F5}">
      <dsp:nvSpPr>
        <dsp:cNvPr id="0" name=""/>
        <dsp:cNvSpPr/>
      </dsp:nvSpPr>
      <dsp:spPr>
        <a:xfrm>
          <a:off x="6283192" y="0"/>
          <a:ext cx="2241319" cy="9361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/>
            <a:t>If all else fails we contact Beryl or Jim</a:t>
          </a:r>
          <a:endParaRPr lang="en-AU" sz="1600" kern="1200" dirty="0"/>
        </a:p>
      </dsp:txBody>
      <dsp:txXfrm>
        <a:off x="6310610" y="27418"/>
        <a:ext cx="2186483" cy="8812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D2ED9B4-C5FC-494E-BB85-960232E3D34C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6C2006-F592-4E7C-A098-E2489728C73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1211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281E993-39BC-4B9B-A636-638C33F7F9AE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2AD9A60-B3F4-45EC-9F45-5BF43841DBF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2572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8A7AF3-FF06-4FCE-ADC6-4447EDBDDAD3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60696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64EF1E-081F-4A63-B136-ACE75F140002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800095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756C3D-5DD0-42AF-856D-B668BFC4BDAF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924245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756C3D-5DD0-42AF-856D-B668BFC4BDAF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2929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0B81D9-DB61-4A4F-8DBE-BF8D6FA35D9E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22223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baseline="0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EBF61E-D4B3-4F52-8571-00845C0587AE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72960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AD9A60-B3F4-45EC-9F45-5BF43841DBF3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731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AD9A60-B3F4-45EC-9F45-5BF43841DBF3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8234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AD9A60-B3F4-45EC-9F45-5BF43841DBF3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174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756C3D-5DD0-42AF-856D-B668BFC4BDAF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798592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64EF1E-081F-4A63-B136-ACE75F140002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768496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632869-872A-4B44-BF1B-359D8B6A89C0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32465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7E13D-18FB-4640-9EA9-70F087209E17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D3D77-108C-4C2A-BFD5-4EAB2809929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5D4E9-9B4C-4286-BD70-331CBAEF4B62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F88EB-8203-486C-AAF2-66B59E44859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7E20A-1292-4E06-A49F-1D50CCF6E372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7704C-9628-44BC-A859-463A2A9B61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FCC34-8BC0-4E2E-B128-3CDDA8C0AAF5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3915E-3A8F-4AEF-A9A7-FBC31A65037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9E8B2-E529-416D-9BA1-B2856D69AEEC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425A6-656E-42ED-A3D3-69D3DF845E8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B42C4-3D00-4E30-97C5-FBB7824AF387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57700-D4A8-42B3-A2A0-77AE5C90740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4B5CC-24C4-499D-A5E5-EB064D2234CB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84565-2B40-4761-950E-A307E25DBE9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72215-47FA-4266-AF48-745476469F6F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9F03C-19A1-4AA6-96C2-10CF8CD6885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50FB5-B9FF-4BFE-96B3-C972A8189C8B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8020D-4E78-4CB5-AA2E-9AEA9009019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C1B52-1E27-492E-B214-D8E3183D31AA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DA29A-48BD-4AB3-BF14-66268662944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86850-6776-4275-9C3C-5704D31172F0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A36FE-3423-417A-8FED-899E7A83581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5F6C60-B576-4136-8218-C3B496ECB6C6}" type="datetimeFigureOut">
              <a:rPr lang="en-US"/>
              <a:pPr>
                <a:defRPr/>
              </a:pPr>
              <a:t>3/19/2015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31A244-E3AB-447F-B7C9-BE55CE5CC65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rrav495@aucklanduni.ac.nz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hyperlink" Target="mailto:kpir004@aucklanduni.ac.n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444584"/>
              </p:ext>
            </p:extLst>
          </p:nvPr>
        </p:nvGraphicFramePr>
        <p:xfrm>
          <a:off x="0" y="0"/>
          <a:ext cx="2514600" cy="2143116"/>
        </p:xfrm>
        <a:graphic>
          <a:graphicData uri="http://schemas.openxmlformats.org/drawingml/2006/table">
            <a:tbl>
              <a:tblPr/>
              <a:tblGrid>
                <a:gridCol w="914400"/>
                <a:gridCol w="1600200"/>
              </a:tblGrid>
              <a:tr h="10068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4363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3600" b="1" dirty="0" smtClean="0">
                          <a:latin typeface="Times New Roman"/>
                          <a:ea typeface="Times New Roman"/>
                          <a:cs typeface="Arial"/>
                        </a:rPr>
                        <a:t>2015</a:t>
                      </a:r>
                      <a:endParaRPr lang="en-GB" sz="11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43634"/>
                    </a:solidFill>
                  </a:tcPr>
                </a:tc>
              </a:tr>
              <a:tr h="11362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rgbClr val="76923C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Working in Groups</a:t>
            </a:r>
            <a:endParaRPr lang="en-GB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815290" cy="2174847"/>
          </a:xfrm>
        </p:spPr>
        <p:txBody>
          <a:bodyPr>
            <a:normAutofit fontScale="92500" lnSpcReduction="10000"/>
          </a:bodyPr>
          <a:lstStyle/>
          <a:p>
            <a:r>
              <a:rPr lang="en-NZ" dirty="0" err="1" smtClean="0">
                <a:solidFill>
                  <a:schemeClr val="tx1"/>
                </a:solidFill>
              </a:rPr>
              <a:t>CompSci</a:t>
            </a:r>
            <a:r>
              <a:rPr lang="en-NZ" dirty="0" smtClean="0">
                <a:solidFill>
                  <a:schemeClr val="tx1"/>
                </a:solidFill>
              </a:rPr>
              <a:t> 345 / </a:t>
            </a:r>
            <a:r>
              <a:rPr lang="en-NZ" dirty="0" err="1" smtClean="0">
                <a:solidFill>
                  <a:schemeClr val="tx1"/>
                </a:solidFill>
              </a:rPr>
              <a:t>SoftEng</a:t>
            </a:r>
            <a:r>
              <a:rPr lang="en-NZ" dirty="0" smtClean="0">
                <a:solidFill>
                  <a:schemeClr val="tx1"/>
                </a:solidFill>
              </a:rPr>
              <a:t> 350</a:t>
            </a:r>
          </a:p>
          <a:p>
            <a:endParaRPr lang="en-NZ" dirty="0" smtClean="0">
              <a:solidFill>
                <a:schemeClr val="tx1"/>
              </a:solidFill>
            </a:endParaRPr>
          </a:p>
          <a:p>
            <a:r>
              <a:rPr lang="en-NZ" dirty="0" err="1" smtClean="0">
                <a:solidFill>
                  <a:schemeClr val="tx1"/>
                </a:solidFill>
              </a:rPr>
              <a:t>Reshmi</a:t>
            </a:r>
            <a:endParaRPr lang="en-NZ" dirty="0" smtClean="0">
              <a:solidFill>
                <a:schemeClr val="tx1"/>
              </a:solidFill>
            </a:endParaRPr>
          </a:p>
          <a:p>
            <a:r>
              <a:rPr lang="en-NZ" dirty="0" smtClean="0">
                <a:solidFill>
                  <a:schemeClr val="tx1"/>
                </a:solidFill>
              </a:rPr>
              <a:t>rrav495@aucklanduni.ac.nz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184245820"/>
              </p:ext>
            </p:extLst>
          </p:nvPr>
        </p:nvGraphicFramePr>
        <p:xfrm>
          <a:off x="500034" y="214290"/>
          <a:ext cx="6929486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1484785"/>
            <a:ext cx="7796242" cy="4215854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3.  </a:t>
            </a:r>
            <a:r>
              <a:rPr lang="en-NZ" sz="2000" b="1" dirty="0" smtClean="0">
                <a:latin typeface="+mn-lt"/>
                <a:cs typeface="+mn-cs"/>
              </a:rPr>
              <a:t>Norming 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An equilibrium is reached.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Work distribution takes place.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Trust and confidence in the groups abilities.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Respect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NZ" sz="2000" dirty="0" smtClean="0">
              <a:latin typeface="+mn-lt"/>
              <a:cs typeface="+mn-c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2. </a:t>
            </a:r>
            <a:r>
              <a:rPr lang="en-NZ" sz="2000" b="1" dirty="0" smtClean="0">
                <a:latin typeface="+mn-lt"/>
                <a:cs typeface="+mn-cs"/>
              </a:rPr>
              <a:t>Performing 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The task execution phase.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Project gains momentum.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NZ" sz="2000" dirty="0" smtClean="0">
              <a:latin typeface="+mn-lt"/>
              <a:cs typeface="+mn-c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3. </a:t>
            </a:r>
            <a:r>
              <a:rPr lang="en-NZ" sz="2000" b="1" dirty="0" smtClean="0">
                <a:latin typeface="+mn-lt"/>
                <a:cs typeface="+mn-cs"/>
              </a:rPr>
              <a:t>Adjourning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End of project/task.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000" dirty="0" smtClean="0">
                <a:latin typeface="+mn-lt"/>
                <a:cs typeface="+mn-cs"/>
              </a:rPr>
              <a:t>Team disbanded.</a:t>
            </a:r>
            <a:endParaRPr lang="en-NZ" sz="2000" dirty="0">
              <a:latin typeface="+mn-lt"/>
              <a:cs typeface="+mn-c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NZ" sz="2400" dirty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NZ" sz="2400" dirty="0">
              <a:latin typeface="+mn-lt"/>
              <a:cs typeface="+mn-c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NZ" sz="240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NZ" sz="240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32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NZ" sz="3200" baseline="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NZ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N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58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500034" y="214290"/>
          <a:ext cx="535785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838200" y="1596901"/>
            <a:ext cx="7467600" cy="39513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Conflicts are a part</a:t>
            </a:r>
            <a:r>
              <a:rPr kumimoji="0" lang="en-NZ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parcel of group work.</a:t>
            </a:r>
            <a:endParaRPr kumimoji="0" lang="en-NZ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Usually arise from individuals not following the RCC rule.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NZ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NZ" b="1" u="sng" dirty="0" smtClean="0">
                <a:latin typeface="+mn-lt"/>
                <a:cs typeface="+mn-cs"/>
              </a:rPr>
              <a:t>Ways of Dealing with Conflicts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NZ" dirty="0" smtClean="0">
                <a:latin typeface="+mn-lt"/>
                <a:cs typeface="+mn-cs"/>
              </a:rPr>
              <a:t>Give and be prepared to take constructive criticism.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NZ" dirty="0" smtClean="0">
                <a:latin typeface="+mn-lt"/>
                <a:cs typeface="+mn-cs"/>
              </a:rPr>
              <a:t>Thrash out issues in a team meeting.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NZ" dirty="0" smtClean="0">
                <a:latin typeface="+mn-lt"/>
                <a:cs typeface="+mn-cs"/>
              </a:rPr>
              <a:t>Be prepared to take on the role of a mediator.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NZ" dirty="0" smtClean="0">
                <a:latin typeface="+mn-lt"/>
                <a:cs typeface="+mn-cs"/>
              </a:rPr>
              <a:t>Do not be a silent spectator!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NZ" sz="2800" b="1" u="sng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832808231"/>
              </p:ext>
            </p:extLst>
          </p:nvPr>
        </p:nvGraphicFramePr>
        <p:xfrm>
          <a:off x="285720" y="5429264"/>
          <a:ext cx="8532010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5720" y="4786322"/>
            <a:ext cx="385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u="sng" dirty="0" smtClean="0"/>
              <a:t>Conflict Resolution Process</a:t>
            </a:r>
          </a:p>
          <a:p>
            <a:endParaRPr lang="en-GB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500034" y="214290"/>
          <a:ext cx="535785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571472" y="1500174"/>
            <a:ext cx="79296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sz="2400" dirty="0" smtClean="0"/>
          </a:p>
          <a:p>
            <a:pPr>
              <a:buFont typeface="Arial" pitchFamily="34" charset="0"/>
              <a:buChar char="•"/>
            </a:pPr>
            <a:r>
              <a:rPr lang="en-AU" sz="2400" dirty="0" smtClean="0"/>
              <a:t> Form ideas at home, and bring them to group</a:t>
            </a:r>
          </a:p>
          <a:p>
            <a:endParaRPr lang="en-AU" sz="2400" dirty="0" smtClean="0"/>
          </a:p>
          <a:p>
            <a:pPr>
              <a:buFont typeface="Arial" pitchFamily="34" charset="0"/>
              <a:buChar char="•"/>
            </a:pPr>
            <a:r>
              <a:rPr lang="en-AU" sz="2400" dirty="0" smtClean="0"/>
              <a:t> Divide workload from the start </a:t>
            </a:r>
          </a:p>
          <a:p>
            <a:pPr>
              <a:buFont typeface="Arial" pitchFamily="34" charset="0"/>
              <a:buChar char="•"/>
            </a:pPr>
            <a:endParaRPr lang="en-AU" sz="2400" dirty="0" smtClean="0"/>
          </a:p>
          <a:p>
            <a:pPr>
              <a:buFont typeface="Arial" pitchFamily="34" charset="0"/>
              <a:buChar char="•"/>
            </a:pPr>
            <a:r>
              <a:rPr lang="en-AU" sz="2400" dirty="0" smtClean="0"/>
              <a:t> Set agenda/goals from the start</a:t>
            </a:r>
          </a:p>
          <a:p>
            <a:pPr>
              <a:buFont typeface="Arial" pitchFamily="34" charset="0"/>
              <a:buChar char="•"/>
            </a:pPr>
            <a:endParaRPr lang="en-AU" sz="2400" dirty="0" smtClean="0"/>
          </a:p>
          <a:p>
            <a:pPr>
              <a:buFont typeface="Arial" pitchFamily="34" charset="0"/>
              <a:buChar char="•"/>
            </a:pPr>
            <a:r>
              <a:rPr lang="en-AU" sz="2400" dirty="0" smtClean="0"/>
              <a:t> Enjoy!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1729261"/>
              </p:ext>
            </p:extLst>
          </p:nvPr>
        </p:nvGraphicFramePr>
        <p:xfrm>
          <a:off x="500034" y="0"/>
          <a:ext cx="5572164" cy="1571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539552" y="1772816"/>
            <a:ext cx="8352928" cy="39513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Groups can be across tutorials.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Each group should ideally have mix of skills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N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(e.g. Psychology, Designing, Programming).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3200" noProof="0" dirty="0" smtClean="0">
                <a:latin typeface="+mn-lt"/>
                <a:cs typeface="+mn-cs"/>
              </a:rPr>
              <a:t>If you don’t have a group yet, make one on </a:t>
            </a:r>
            <a:r>
              <a:rPr lang="en-NZ" sz="3200" noProof="0" dirty="0" err="1" smtClean="0">
                <a:latin typeface="+mn-lt"/>
                <a:cs typeface="+mn-cs"/>
              </a:rPr>
              <a:t>Picassa</a:t>
            </a:r>
            <a:r>
              <a:rPr lang="en-NZ" sz="3200" noProof="0" dirty="0" smtClean="0">
                <a:latin typeface="+mn-lt"/>
                <a:cs typeface="+mn-cs"/>
              </a:rPr>
              <a:t> </a:t>
            </a:r>
            <a:r>
              <a:rPr lang="en-NZ" sz="3200" noProof="0" dirty="0" smtClean="0">
                <a:latin typeface="+mn-lt"/>
                <a:cs typeface="+mn-cs"/>
                <a:sym typeface="Wingdings" panose="05000000000000000000" pitchFamily="2" charset="2"/>
              </a:rPr>
              <a:t></a:t>
            </a:r>
            <a:endParaRPr lang="en-NZ" sz="3200" dirty="0">
              <a:latin typeface="+mn-lt"/>
              <a:cs typeface="+mn-cs"/>
              <a:sym typeface="Wingdings" panose="05000000000000000000" pitchFamily="2" charset="2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3200" dirty="0" smtClean="0">
                <a:latin typeface="+mn-lt"/>
                <a:cs typeface="+mn-cs"/>
              </a:rPr>
              <a:t>Points of contact are:  </a:t>
            </a:r>
          </a:p>
          <a:p>
            <a:pPr lvl="1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NZ" sz="3200" dirty="0">
                <a:latin typeface="+mn-lt"/>
                <a:cs typeface="+mn-cs"/>
              </a:rPr>
              <a:t> </a:t>
            </a:r>
            <a:r>
              <a:rPr lang="en-NZ" sz="3200" dirty="0" smtClean="0">
                <a:latin typeface="+mn-lt"/>
                <a:cs typeface="+mn-cs"/>
              </a:rPr>
              <a:t>Reshmi: </a:t>
            </a:r>
            <a:r>
              <a:rPr lang="en-NZ" sz="3200" dirty="0" smtClean="0">
                <a:latin typeface="+mn-lt"/>
                <a:cs typeface="+mn-cs"/>
                <a:hlinkClick r:id="rId8"/>
              </a:rPr>
              <a:t>rrav495@aucklanduni.ac.nz</a:t>
            </a:r>
            <a:endParaRPr lang="en-NZ" sz="3200" dirty="0" smtClean="0">
              <a:latin typeface="+mn-lt"/>
              <a:cs typeface="+mn-cs"/>
            </a:endParaRPr>
          </a:p>
          <a:p>
            <a:pPr lvl="1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NZ" sz="3200" dirty="0">
                <a:latin typeface="+mn-lt"/>
                <a:cs typeface="+mn-cs"/>
              </a:rPr>
              <a:t> </a:t>
            </a:r>
            <a:r>
              <a:rPr lang="en-NZ" sz="3200" dirty="0" err="1" smtClean="0">
                <a:latin typeface="+mn-lt"/>
                <a:cs typeface="+mn-cs"/>
              </a:rPr>
              <a:t>Kreshnik</a:t>
            </a:r>
            <a:r>
              <a:rPr lang="en-NZ" sz="3200" dirty="0" smtClean="0">
                <a:latin typeface="+mn-lt"/>
                <a:cs typeface="+mn-cs"/>
              </a:rPr>
              <a:t>: </a:t>
            </a:r>
            <a:r>
              <a:rPr lang="en-US" sz="3200" dirty="0" smtClean="0">
                <a:latin typeface="+mj-lt"/>
                <a:hlinkClick r:id="rId9"/>
              </a:rPr>
              <a:t>kpir004@aucklanduni.ac.nz</a:t>
            </a:r>
            <a:endParaRPr lang="en-US" sz="3200" dirty="0" smtClean="0">
              <a:latin typeface="+mj-lt"/>
            </a:endParaRPr>
          </a:p>
          <a:p>
            <a:pPr lvl="1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NZ" sz="3200" dirty="0" smtClean="0">
              <a:latin typeface="+mj-lt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NZ" sz="3200" dirty="0" smtClean="0">
              <a:latin typeface="+mn-lt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N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N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13552404"/>
              </p:ext>
            </p:extLst>
          </p:nvPr>
        </p:nvGraphicFramePr>
        <p:xfrm>
          <a:off x="500034" y="214290"/>
          <a:ext cx="7786742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838200" y="1596901"/>
            <a:ext cx="7467600" cy="39513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Employers want team skills.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Allows work on large/complex projects.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Enables you to work with people from different backgrounds.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Exchange of information enables </a:t>
            </a:r>
            <a:r>
              <a:rPr kumimoji="0" lang="en-NZ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you to up skill.</a:t>
            </a:r>
            <a:endParaRPr kumimoji="0" lang="en-N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feedback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Groups usually outperform individuals.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aulrheller.com/wp-content/uploads/cartoons/groupwork-imgfxdesig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8342153" cy="370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924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67544" y="332656"/>
            <a:ext cx="7786742" cy="1141920"/>
            <a:chOff x="0" y="0"/>
            <a:chExt cx="7786742" cy="1141920"/>
          </a:xfrm>
        </p:grpSpPr>
        <p:sp>
          <p:nvSpPr>
            <p:cNvPr id="3" name="Rounded Rectangle 2"/>
            <p:cNvSpPr/>
            <p:nvPr/>
          </p:nvSpPr>
          <p:spPr>
            <a:xfrm>
              <a:off x="0" y="0"/>
              <a:ext cx="7786742" cy="114192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Rounded Rectangle 4"/>
            <p:cNvSpPr/>
            <p:nvPr/>
          </p:nvSpPr>
          <p:spPr>
            <a:xfrm>
              <a:off x="55744" y="55744"/>
              <a:ext cx="7675254" cy="10304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l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kern="1200" dirty="0" smtClean="0">
                  <a:ln/>
                </a:rPr>
                <a:t>Why not have groups?</a:t>
              </a:r>
              <a:endParaRPr lang="en-GB" sz="3200" kern="1200" dirty="0">
                <a:ln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34368" y="1844824"/>
            <a:ext cx="749401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>
                <a:latin typeface="+mj-lt"/>
              </a:rPr>
              <a:t>Needs </a:t>
            </a:r>
            <a:r>
              <a:rPr lang="en-NZ" sz="2800" dirty="0" smtClean="0">
                <a:latin typeface="+mj-lt"/>
              </a:rPr>
              <a:t>cooperation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 smtClean="0">
                <a:latin typeface="+mj-lt"/>
              </a:rPr>
              <a:t>Conflicting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 smtClean="0">
                <a:latin typeface="+mj-lt"/>
              </a:rPr>
              <a:t>Everything </a:t>
            </a:r>
            <a:r>
              <a:rPr lang="en-NZ" sz="2800" dirty="0">
                <a:latin typeface="+mj-lt"/>
              </a:rPr>
              <a:t>requires </a:t>
            </a:r>
            <a:r>
              <a:rPr lang="en-NZ" sz="2800" dirty="0" smtClean="0">
                <a:latin typeface="+mj-lt"/>
              </a:rPr>
              <a:t>justification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 smtClean="0">
                <a:latin typeface="+mj-lt"/>
              </a:rPr>
              <a:t>Free riders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 smtClean="0">
                <a:latin typeface="+mj-lt"/>
              </a:rPr>
              <a:t>Personality clashes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 smtClean="0">
                <a:latin typeface="+mj-lt"/>
              </a:rPr>
              <a:t>Slow </a:t>
            </a:r>
            <a:r>
              <a:rPr lang="en-NZ" sz="2800" dirty="0">
                <a:latin typeface="+mj-lt"/>
              </a:rPr>
              <a:t>you down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957368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88005" y="276912"/>
            <a:ext cx="7810537" cy="1141920"/>
            <a:chOff x="-79539" y="-55744"/>
            <a:chExt cx="7810537" cy="1141920"/>
          </a:xfrm>
        </p:grpSpPr>
        <p:sp>
          <p:nvSpPr>
            <p:cNvPr id="3" name="Rounded Rectangle 2"/>
            <p:cNvSpPr/>
            <p:nvPr/>
          </p:nvSpPr>
          <p:spPr>
            <a:xfrm>
              <a:off x="-79539" y="-55744"/>
              <a:ext cx="7786742" cy="1141920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Rounded Rectangle 4"/>
            <p:cNvSpPr/>
            <p:nvPr/>
          </p:nvSpPr>
          <p:spPr>
            <a:xfrm>
              <a:off x="55744" y="55744"/>
              <a:ext cx="7675254" cy="10304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l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kern="1200" dirty="0" smtClean="0">
                  <a:ln/>
                </a:rPr>
                <a:t>Exercise</a:t>
              </a:r>
              <a:endParaRPr lang="en-GB" sz="3200" kern="1200" dirty="0">
                <a:ln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34368" y="1844824"/>
            <a:ext cx="749401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b="1" u="sng" dirty="0">
                <a:solidFill>
                  <a:schemeClr val="accent1"/>
                </a:solidFill>
                <a:latin typeface="+mj-lt"/>
              </a:rPr>
              <a:t>Individually</a:t>
            </a:r>
            <a:r>
              <a:rPr lang="en-US" sz="2800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en-US" sz="2800" dirty="0">
                <a:latin typeface="+mj-lt"/>
              </a:rPr>
              <a:t>come up with one strategy for each of the following: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800" dirty="0">
                <a:latin typeface="+mj-lt"/>
              </a:rPr>
              <a:t>Someone who is dominating discussions and taking up too much of the group's time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800" dirty="0">
                <a:latin typeface="+mj-lt"/>
              </a:rPr>
              <a:t>A member of the group who never speaks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800" dirty="0">
                <a:latin typeface="+mj-lt"/>
              </a:rPr>
              <a:t>A member of the group who is always putting down others</a:t>
            </a:r>
          </a:p>
          <a:p>
            <a:pPr marL="0" indent="0">
              <a:buNone/>
            </a:pPr>
            <a:r>
              <a:rPr lang="en-US" sz="2800" dirty="0">
                <a:latin typeface="+mj-lt"/>
              </a:rPr>
              <a:t>Then as a </a:t>
            </a:r>
            <a:r>
              <a:rPr lang="en-US" sz="2800" b="1" u="sng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group</a:t>
            </a:r>
            <a:r>
              <a:rPr lang="en-US" sz="2800" dirty="0">
                <a:latin typeface="+mj-lt"/>
              </a:rPr>
              <a:t>, decide on the best one for each</a:t>
            </a:r>
            <a:endParaRPr lang="en-US" sz="2800" b="1" u="sng" dirty="0">
              <a:solidFill>
                <a:srgbClr val="FFCC00"/>
              </a:solidFill>
              <a:latin typeface="+mj-lt"/>
            </a:endParaRP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22865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500034" y="214290"/>
          <a:ext cx="535785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ight Arrow 3"/>
          <p:cNvSpPr/>
          <p:nvPr/>
        </p:nvSpPr>
        <p:spPr>
          <a:xfrm>
            <a:off x="971600" y="1898830"/>
            <a:ext cx="7848872" cy="3258362"/>
          </a:xfrm>
          <a:prstGeom prst="rightArrow">
            <a:avLst>
              <a:gd name="adj1" fmla="val 69551"/>
              <a:gd name="adj2" fmla="val 6353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" name="Rounded Rectangle 4"/>
          <p:cNvSpPr/>
          <p:nvPr/>
        </p:nvSpPr>
        <p:spPr>
          <a:xfrm>
            <a:off x="763960" y="2816932"/>
            <a:ext cx="1224136" cy="13681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Forming</a:t>
            </a:r>
            <a:endParaRPr lang="en-NZ" dirty="0"/>
          </a:p>
        </p:txBody>
      </p:sp>
      <p:sp>
        <p:nvSpPr>
          <p:cNvPr id="6" name="Rounded Rectangle 5"/>
          <p:cNvSpPr/>
          <p:nvPr/>
        </p:nvSpPr>
        <p:spPr>
          <a:xfrm>
            <a:off x="2204120" y="2600908"/>
            <a:ext cx="1800200" cy="82809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Norming</a:t>
            </a:r>
            <a:endParaRPr lang="en-NZ" dirty="0"/>
          </a:p>
        </p:txBody>
      </p:sp>
      <p:sp>
        <p:nvSpPr>
          <p:cNvPr id="7" name="Rounded Rectangle 6"/>
          <p:cNvSpPr/>
          <p:nvPr/>
        </p:nvSpPr>
        <p:spPr>
          <a:xfrm>
            <a:off x="2204120" y="3573016"/>
            <a:ext cx="180020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Storming</a:t>
            </a:r>
            <a:endParaRPr lang="en-NZ" dirty="0"/>
          </a:p>
        </p:txBody>
      </p:sp>
      <p:sp>
        <p:nvSpPr>
          <p:cNvPr id="8" name="Rounded Rectangle 7"/>
          <p:cNvSpPr/>
          <p:nvPr/>
        </p:nvSpPr>
        <p:spPr>
          <a:xfrm>
            <a:off x="4220344" y="2816932"/>
            <a:ext cx="2664296" cy="1368152"/>
          </a:xfrm>
          <a:prstGeom prst="roundRect">
            <a:avLst/>
          </a:prstGeom>
          <a:gradFill>
            <a:gsLst>
              <a:gs pos="0">
                <a:srgbClr val="96EE9E"/>
              </a:gs>
              <a:gs pos="65000">
                <a:srgbClr val="D0FDC9"/>
              </a:gs>
              <a:gs pos="100000">
                <a:srgbClr val="D7FFE4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Performing</a:t>
            </a:r>
            <a:endParaRPr lang="en-NZ" dirty="0"/>
          </a:p>
        </p:txBody>
      </p:sp>
      <p:sp>
        <p:nvSpPr>
          <p:cNvPr id="9" name="Rounded Rectangle 8"/>
          <p:cNvSpPr/>
          <p:nvPr/>
        </p:nvSpPr>
        <p:spPr>
          <a:xfrm>
            <a:off x="7028656" y="2816932"/>
            <a:ext cx="1503784" cy="1368152"/>
          </a:xfrm>
          <a:prstGeom prst="roundRect">
            <a:avLst/>
          </a:prstGeom>
          <a:gradFill>
            <a:gsLst>
              <a:gs pos="0">
                <a:srgbClr val="D6D192"/>
              </a:gs>
              <a:gs pos="65000">
                <a:srgbClr val="E6E6D4"/>
              </a:gs>
              <a:gs pos="100000">
                <a:srgbClr val="F2F2DC"/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r>
              <a:rPr lang="en-NZ" dirty="0" smtClean="0"/>
              <a:t>Adjourning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8953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/>
          </p:nvPr>
        </p:nvGraphicFramePr>
        <p:xfrm>
          <a:off x="500034" y="214290"/>
          <a:ext cx="6929486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1749301"/>
            <a:ext cx="7796242" cy="3951337"/>
          </a:xfrm>
          <a:prstGeom prst="rect">
            <a:avLst/>
          </a:prstGeom>
        </p:spPr>
        <p:txBody>
          <a:bodyPr/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lang="en-NZ" sz="2400" b="1" dirty="0" smtClean="0">
                <a:latin typeface="+mn-lt"/>
                <a:cs typeface="+mn-cs"/>
              </a:rPr>
              <a:t>Forming 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400" dirty="0" smtClean="0">
                <a:latin typeface="+mn-lt"/>
                <a:cs typeface="+mn-cs"/>
              </a:rPr>
              <a:t>Group members come together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400" dirty="0" smtClean="0">
                <a:latin typeface="+mn-lt"/>
                <a:cs typeface="+mn-cs"/>
              </a:rPr>
              <a:t>People are excited, anxious, uncertain and looking for support.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NZ" sz="2400" dirty="0" smtClean="0">
              <a:latin typeface="+mn-lt"/>
              <a:cs typeface="+mn-c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NZ" sz="2400" dirty="0" smtClean="0">
                <a:latin typeface="+mn-lt"/>
                <a:cs typeface="+mn-cs"/>
              </a:rPr>
              <a:t>2. </a:t>
            </a:r>
            <a:r>
              <a:rPr lang="en-NZ" sz="2400" b="1" dirty="0" smtClean="0">
                <a:latin typeface="+mn-lt"/>
                <a:cs typeface="+mn-cs"/>
              </a:rPr>
              <a:t>Storming 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400" dirty="0" smtClean="0">
                <a:latin typeface="+mn-lt"/>
                <a:cs typeface="+mn-cs"/>
              </a:rPr>
              <a:t>Critical phase as magnitude of work dawns upon group.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NZ" sz="2400" dirty="0" smtClean="0">
                <a:latin typeface="+mn-lt"/>
                <a:cs typeface="+mn-cs"/>
              </a:rPr>
              <a:t>Conflicts, struggle for control and panic are highlights of this phase.</a:t>
            </a:r>
            <a:endParaRPr lang="en-NZ" sz="2400" dirty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NZ" sz="2400" dirty="0">
              <a:latin typeface="+mn-lt"/>
              <a:cs typeface="+mn-c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NZ" sz="240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NZ" sz="240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32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NZ" sz="3200" baseline="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NZ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N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454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500034" y="214290"/>
          <a:ext cx="5357850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838200" y="1596901"/>
            <a:ext cx="7467600" cy="39513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990600" y="1749301"/>
            <a:ext cx="7796242" cy="39513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Respect</a:t>
            </a:r>
            <a:r>
              <a:rPr kumimoji="0" lang="en-NZ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the view of others.</a:t>
            </a:r>
            <a:endParaRPr lang="en-NZ" sz="3200" baseline="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Communicate</a:t>
            </a:r>
            <a:r>
              <a:rPr kumimoji="0" lang="en-NZ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keep communications open and transparent.</a:t>
            </a:r>
            <a:endParaRPr lang="en-NZ" sz="3200" baseline="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NZ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Compromise</a:t>
            </a:r>
            <a:r>
              <a:rPr kumimoji="0" lang="en-NZ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be prepared to compromise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AU" sz="2800" dirty="0" smtClean="0">
                <a:latin typeface="+mj-lt"/>
              </a:rPr>
              <a:t>Don’t </a:t>
            </a:r>
            <a:r>
              <a:rPr lang="en-AU" sz="2800" dirty="0">
                <a:latin typeface="+mj-lt"/>
              </a:rPr>
              <a:t>hold back! If you feel someone isn’t pulling their weight, say something so they can improve their contribution.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N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08933591"/>
              </p:ext>
            </p:extLst>
          </p:nvPr>
        </p:nvGraphicFramePr>
        <p:xfrm>
          <a:off x="258624" y="5569166"/>
          <a:ext cx="8532010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2892</TotalTime>
  <Words>407</Words>
  <Application>Microsoft Office PowerPoint</Application>
  <PresentationFormat>On-screen Show (4:3)</PresentationFormat>
  <Paragraphs>124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Working in Groups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Yogi</dc:creator>
  <cp:lastModifiedBy>Reshmi Ravichandran</cp:lastModifiedBy>
  <cp:revision>586</cp:revision>
  <dcterms:created xsi:type="dcterms:W3CDTF">2011-09-23T09:29:37Z</dcterms:created>
  <dcterms:modified xsi:type="dcterms:W3CDTF">2015-03-19T09:30:18Z</dcterms:modified>
</cp:coreProperties>
</file>